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04" r:id="rId1"/>
  </p:sldMasterIdLst>
  <p:sldIdLst>
    <p:sldId id="256" r:id="rId2"/>
    <p:sldId id="288" r:id="rId3"/>
    <p:sldId id="289" r:id="rId4"/>
    <p:sldId id="290" r:id="rId5"/>
    <p:sldId id="291" r:id="rId6"/>
    <p:sldId id="293" r:id="rId7"/>
    <p:sldId id="294" r:id="rId8"/>
    <p:sldId id="292" r:id="rId9"/>
    <p:sldId id="28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01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0"/>
    <p:restoredTop sz="83622"/>
  </p:normalViewPr>
  <p:slideViewPr>
    <p:cSldViewPr snapToGrid="0">
      <p:cViewPr varScale="1">
        <p:scale>
          <a:sx n="108" d="100"/>
          <a:sy n="108" d="100"/>
        </p:scale>
        <p:origin x="4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AD9715-D128-5347-B537-7EF44B931E8F}" type="doc">
      <dgm:prSet loTypeId="urn:microsoft.com/office/officeart/2005/8/layout/orgChart1" loCatId="" qsTypeId="urn:microsoft.com/office/officeart/2005/8/quickstyle/3d1" qsCatId="3D" csTypeId="urn:microsoft.com/office/officeart/2005/8/colors/colorful4" csCatId="colorful" phldr="1"/>
      <dgm:spPr/>
      <dgm:t>
        <a:bodyPr/>
        <a:lstStyle/>
        <a:p>
          <a:endParaRPr lang="en-US"/>
        </a:p>
      </dgm:t>
    </dgm:pt>
    <dgm:pt modelId="{42DC2629-1D22-4A40-A531-EA19A7F35930}">
      <dgm:prSet phldrT="[Text]"/>
      <dgm:spPr/>
      <dgm:t>
        <a:bodyPr/>
        <a:lstStyle/>
        <a:p>
          <a:r>
            <a:rPr lang="hy-AM" dirty="0"/>
            <a:t>Հարցերի շնորհիվ</a:t>
          </a:r>
          <a:endParaRPr lang="en-US" dirty="0"/>
        </a:p>
      </dgm:t>
    </dgm:pt>
    <dgm:pt modelId="{2E978742-0B76-D846-903B-8C599C34F68A}" type="parTrans" cxnId="{6A22261F-D581-9340-828C-0101BAC12D65}">
      <dgm:prSet/>
      <dgm:spPr/>
      <dgm:t>
        <a:bodyPr/>
        <a:lstStyle/>
        <a:p>
          <a:endParaRPr lang="en-US"/>
        </a:p>
      </dgm:t>
    </dgm:pt>
    <dgm:pt modelId="{EC9F3B95-6DDC-2D4C-A0A8-37604680EA37}" type="sibTrans" cxnId="{6A22261F-D581-9340-828C-0101BAC12D65}">
      <dgm:prSet/>
      <dgm:spPr/>
      <dgm:t>
        <a:bodyPr/>
        <a:lstStyle/>
        <a:p>
          <a:endParaRPr lang="en-US"/>
        </a:p>
      </dgm:t>
    </dgm:pt>
    <dgm:pt modelId="{5CC85381-B13C-8547-BF7D-386EC4E3DCF7}">
      <dgm:prSet phldrT="[Text]"/>
      <dgm:spPr/>
      <dgm:t>
        <a:bodyPr/>
        <a:lstStyle/>
        <a:p>
          <a:r>
            <a:rPr lang="hy-AM" dirty="0"/>
            <a:t>Խուսափում ենք ենթադրություններից</a:t>
          </a:r>
          <a:endParaRPr lang="en-US" dirty="0"/>
        </a:p>
      </dgm:t>
    </dgm:pt>
    <dgm:pt modelId="{A89B5142-9C80-AA4E-9A84-E6FE67939B83}" type="parTrans" cxnId="{CA6CF744-5087-C84B-9401-8F2071AC3FD4}">
      <dgm:prSet/>
      <dgm:spPr/>
      <dgm:t>
        <a:bodyPr/>
        <a:lstStyle/>
        <a:p>
          <a:endParaRPr lang="en-US"/>
        </a:p>
      </dgm:t>
    </dgm:pt>
    <dgm:pt modelId="{F68D3781-C308-004F-A323-4F4EA1EFC02B}" type="sibTrans" cxnId="{CA6CF744-5087-C84B-9401-8F2071AC3FD4}">
      <dgm:prSet/>
      <dgm:spPr/>
      <dgm:t>
        <a:bodyPr/>
        <a:lstStyle/>
        <a:p>
          <a:endParaRPr lang="en-US"/>
        </a:p>
      </dgm:t>
    </dgm:pt>
    <dgm:pt modelId="{D9CB62BF-EE2F-4842-B81A-10D657908F38}">
      <dgm:prSet phldrT="[Text]"/>
      <dgm:spPr/>
      <dgm:t>
        <a:bodyPr/>
        <a:lstStyle/>
        <a:p>
          <a:r>
            <a:rPr lang="hy-AM" dirty="0"/>
            <a:t>Կարող ենք ստուգել, ճշտել, հասկանալ ուրիշի կարծիքները, մտքերը</a:t>
          </a:r>
          <a:endParaRPr lang="en-US" dirty="0"/>
        </a:p>
      </dgm:t>
    </dgm:pt>
    <dgm:pt modelId="{36FD4E12-E6BA-334A-A70F-35370778D790}" type="parTrans" cxnId="{94DF5B3C-3D02-9949-85D6-8F17DFBD322D}">
      <dgm:prSet/>
      <dgm:spPr/>
      <dgm:t>
        <a:bodyPr/>
        <a:lstStyle/>
        <a:p>
          <a:endParaRPr lang="en-US"/>
        </a:p>
      </dgm:t>
    </dgm:pt>
    <dgm:pt modelId="{64155A87-90B9-F445-8108-C767588D7DCF}" type="sibTrans" cxnId="{94DF5B3C-3D02-9949-85D6-8F17DFBD322D}">
      <dgm:prSet/>
      <dgm:spPr/>
      <dgm:t>
        <a:bodyPr/>
        <a:lstStyle/>
        <a:p>
          <a:endParaRPr lang="en-US"/>
        </a:p>
      </dgm:t>
    </dgm:pt>
    <dgm:pt modelId="{7A248BA6-2E49-9640-AD7D-4A8C2D1FC4A4}" type="pres">
      <dgm:prSet presAssocID="{E5AD9715-D128-5347-B537-7EF44B931E8F}" presName="hierChild1" presStyleCnt="0">
        <dgm:presLayoutVars>
          <dgm:orgChart val="1"/>
          <dgm:chPref val="1"/>
          <dgm:dir/>
          <dgm:animOne val="branch"/>
          <dgm:animLvl val="lvl"/>
          <dgm:resizeHandles/>
        </dgm:presLayoutVars>
      </dgm:prSet>
      <dgm:spPr/>
    </dgm:pt>
    <dgm:pt modelId="{E59241AD-B2E2-7E45-890C-9355CB2C4E42}" type="pres">
      <dgm:prSet presAssocID="{42DC2629-1D22-4A40-A531-EA19A7F35930}" presName="hierRoot1" presStyleCnt="0">
        <dgm:presLayoutVars>
          <dgm:hierBranch val="init"/>
        </dgm:presLayoutVars>
      </dgm:prSet>
      <dgm:spPr/>
    </dgm:pt>
    <dgm:pt modelId="{9B8A1063-25A1-6340-B166-1AFBFBFCD136}" type="pres">
      <dgm:prSet presAssocID="{42DC2629-1D22-4A40-A531-EA19A7F35930}" presName="rootComposite1" presStyleCnt="0"/>
      <dgm:spPr/>
    </dgm:pt>
    <dgm:pt modelId="{E2C91802-B500-1F4D-82C5-26D15A6BB0BA}" type="pres">
      <dgm:prSet presAssocID="{42DC2629-1D22-4A40-A531-EA19A7F35930}" presName="rootText1" presStyleLbl="node0" presStyleIdx="0" presStyleCnt="1">
        <dgm:presLayoutVars>
          <dgm:chPref val="3"/>
        </dgm:presLayoutVars>
      </dgm:prSet>
      <dgm:spPr/>
    </dgm:pt>
    <dgm:pt modelId="{2119A8E4-FB42-E848-A467-3642C918EBED}" type="pres">
      <dgm:prSet presAssocID="{42DC2629-1D22-4A40-A531-EA19A7F35930}" presName="rootConnector1" presStyleLbl="node1" presStyleIdx="0" presStyleCnt="0"/>
      <dgm:spPr/>
    </dgm:pt>
    <dgm:pt modelId="{DDDF15CF-2253-604D-BD9F-BF477381FBD5}" type="pres">
      <dgm:prSet presAssocID="{42DC2629-1D22-4A40-A531-EA19A7F35930}" presName="hierChild2" presStyleCnt="0"/>
      <dgm:spPr/>
    </dgm:pt>
    <dgm:pt modelId="{F24C2122-AE57-1849-A7DD-EDE0CD16366E}" type="pres">
      <dgm:prSet presAssocID="{A89B5142-9C80-AA4E-9A84-E6FE67939B83}" presName="Name37" presStyleLbl="parChTrans1D2" presStyleIdx="0" presStyleCnt="2"/>
      <dgm:spPr/>
    </dgm:pt>
    <dgm:pt modelId="{8DC523E5-342E-3F40-8D83-67CFB63612A0}" type="pres">
      <dgm:prSet presAssocID="{5CC85381-B13C-8547-BF7D-386EC4E3DCF7}" presName="hierRoot2" presStyleCnt="0">
        <dgm:presLayoutVars>
          <dgm:hierBranch val="init"/>
        </dgm:presLayoutVars>
      </dgm:prSet>
      <dgm:spPr/>
    </dgm:pt>
    <dgm:pt modelId="{0F951052-FF0D-6C45-B041-FA997D2245EE}" type="pres">
      <dgm:prSet presAssocID="{5CC85381-B13C-8547-BF7D-386EC4E3DCF7}" presName="rootComposite" presStyleCnt="0"/>
      <dgm:spPr/>
    </dgm:pt>
    <dgm:pt modelId="{38EC2FDE-4C13-7C48-AE60-58CB9C324E68}" type="pres">
      <dgm:prSet presAssocID="{5CC85381-B13C-8547-BF7D-386EC4E3DCF7}" presName="rootText" presStyleLbl="node2" presStyleIdx="0" presStyleCnt="2">
        <dgm:presLayoutVars>
          <dgm:chPref val="3"/>
        </dgm:presLayoutVars>
      </dgm:prSet>
      <dgm:spPr/>
    </dgm:pt>
    <dgm:pt modelId="{B9D58FEC-13EA-B140-9EAC-09F982552724}" type="pres">
      <dgm:prSet presAssocID="{5CC85381-B13C-8547-BF7D-386EC4E3DCF7}" presName="rootConnector" presStyleLbl="node2" presStyleIdx="0" presStyleCnt="2"/>
      <dgm:spPr/>
    </dgm:pt>
    <dgm:pt modelId="{E57DE0D4-6C42-574F-BD60-AD11DF3BB2AB}" type="pres">
      <dgm:prSet presAssocID="{5CC85381-B13C-8547-BF7D-386EC4E3DCF7}" presName="hierChild4" presStyleCnt="0"/>
      <dgm:spPr/>
    </dgm:pt>
    <dgm:pt modelId="{76935E15-FF00-F54D-B509-E40A1DA4EE6B}" type="pres">
      <dgm:prSet presAssocID="{5CC85381-B13C-8547-BF7D-386EC4E3DCF7}" presName="hierChild5" presStyleCnt="0"/>
      <dgm:spPr/>
    </dgm:pt>
    <dgm:pt modelId="{731FDB26-C5FC-E646-8D0E-2E8801F7EC89}" type="pres">
      <dgm:prSet presAssocID="{36FD4E12-E6BA-334A-A70F-35370778D790}" presName="Name37" presStyleLbl="parChTrans1D2" presStyleIdx="1" presStyleCnt="2"/>
      <dgm:spPr/>
    </dgm:pt>
    <dgm:pt modelId="{EABA4080-9E35-7B44-B597-DC6BC24BE4E9}" type="pres">
      <dgm:prSet presAssocID="{D9CB62BF-EE2F-4842-B81A-10D657908F38}" presName="hierRoot2" presStyleCnt="0">
        <dgm:presLayoutVars>
          <dgm:hierBranch val="init"/>
        </dgm:presLayoutVars>
      </dgm:prSet>
      <dgm:spPr/>
    </dgm:pt>
    <dgm:pt modelId="{4B5D22E9-21DA-A841-AD68-4B9C87D9A4B6}" type="pres">
      <dgm:prSet presAssocID="{D9CB62BF-EE2F-4842-B81A-10D657908F38}" presName="rootComposite" presStyleCnt="0"/>
      <dgm:spPr/>
    </dgm:pt>
    <dgm:pt modelId="{C6016F8C-1E8A-9A4A-B68E-21272F8E1A2D}" type="pres">
      <dgm:prSet presAssocID="{D9CB62BF-EE2F-4842-B81A-10D657908F38}" presName="rootText" presStyleLbl="node2" presStyleIdx="1" presStyleCnt="2">
        <dgm:presLayoutVars>
          <dgm:chPref val="3"/>
        </dgm:presLayoutVars>
      </dgm:prSet>
      <dgm:spPr/>
    </dgm:pt>
    <dgm:pt modelId="{18A44237-4F7A-7D48-9EE2-10BE082A8576}" type="pres">
      <dgm:prSet presAssocID="{D9CB62BF-EE2F-4842-B81A-10D657908F38}" presName="rootConnector" presStyleLbl="node2" presStyleIdx="1" presStyleCnt="2"/>
      <dgm:spPr/>
    </dgm:pt>
    <dgm:pt modelId="{493F4539-123F-2645-832A-999B8AE25CBC}" type="pres">
      <dgm:prSet presAssocID="{D9CB62BF-EE2F-4842-B81A-10D657908F38}" presName="hierChild4" presStyleCnt="0"/>
      <dgm:spPr/>
    </dgm:pt>
    <dgm:pt modelId="{3E018A13-412E-AA4C-8DC6-B378567BAB86}" type="pres">
      <dgm:prSet presAssocID="{D9CB62BF-EE2F-4842-B81A-10D657908F38}" presName="hierChild5" presStyleCnt="0"/>
      <dgm:spPr/>
    </dgm:pt>
    <dgm:pt modelId="{FBE94D77-9887-BD4D-A442-8704430AE25F}" type="pres">
      <dgm:prSet presAssocID="{42DC2629-1D22-4A40-A531-EA19A7F35930}" presName="hierChild3" presStyleCnt="0"/>
      <dgm:spPr/>
    </dgm:pt>
  </dgm:ptLst>
  <dgm:cxnLst>
    <dgm:cxn modelId="{AB538513-829C-2142-8FB6-C506C9A5AA85}" type="presOf" srcId="{E5AD9715-D128-5347-B537-7EF44B931E8F}" destId="{7A248BA6-2E49-9640-AD7D-4A8C2D1FC4A4}" srcOrd="0" destOrd="0" presId="urn:microsoft.com/office/officeart/2005/8/layout/orgChart1"/>
    <dgm:cxn modelId="{6A22261F-D581-9340-828C-0101BAC12D65}" srcId="{E5AD9715-D128-5347-B537-7EF44B931E8F}" destId="{42DC2629-1D22-4A40-A531-EA19A7F35930}" srcOrd="0" destOrd="0" parTransId="{2E978742-0B76-D846-903B-8C599C34F68A}" sibTransId="{EC9F3B95-6DDC-2D4C-A0A8-37604680EA37}"/>
    <dgm:cxn modelId="{94DF5B3C-3D02-9949-85D6-8F17DFBD322D}" srcId="{42DC2629-1D22-4A40-A531-EA19A7F35930}" destId="{D9CB62BF-EE2F-4842-B81A-10D657908F38}" srcOrd="1" destOrd="0" parTransId="{36FD4E12-E6BA-334A-A70F-35370778D790}" sibTransId="{64155A87-90B9-F445-8108-C767588D7DCF}"/>
    <dgm:cxn modelId="{CA6CF744-5087-C84B-9401-8F2071AC3FD4}" srcId="{42DC2629-1D22-4A40-A531-EA19A7F35930}" destId="{5CC85381-B13C-8547-BF7D-386EC4E3DCF7}" srcOrd="0" destOrd="0" parTransId="{A89B5142-9C80-AA4E-9A84-E6FE67939B83}" sibTransId="{F68D3781-C308-004F-A323-4F4EA1EFC02B}"/>
    <dgm:cxn modelId="{59E6835B-57EC-5346-AD19-8E3F76B96DA1}" type="presOf" srcId="{5CC85381-B13C-8547-BF7D-386EC4E3DCF7}" destId="{38EC2FDE-4C13-7C48-AE60-58CB9C324E68}" srcOrd="0" destOrd="0" presId="urn:microsoft.com/office/officeart/2005/8/layout/orgChart1"/>
    <dgm:cxn modelId="{3A884D5C-3A34-C34D-B68C-8D76D759D4C0}" type="presOf" srcId="{A89B5142-9C80-AA4E-9A84-E6FE67939B83}" destId="{F24C2122-AE57-1849-A7DD-EDE0CD16366E}" srcOrd="0" destOrd="0" presId="urn:microsoft.com/office/officeart/2005/8/layout/orgChart1"/>
    <dgm:cxn modelId="{AD7E1566-8B74-5047-97A8-6B93F5C9FF87}" type="presOf" srcId="{42DC2629-1D22-4A40-A531-EA19A7F35930}" destId="{2119A8E4-FB42-E848-A467-3642C918EBED}" srcOrd="1" destOrd="0" presId="urn:microsoft.com/office/officeart/2005/8/layout/orgChart1"/>
    <dgm:cxn modelId="{5F2F5267-B07C-F24D-B76C-20FB3A7AEE71}" type="presOf" srcId="{D9CB62BF-EE2F-4842-B81A-10D657908F38}" destId="{C6016F8C-1E8A-9A4A-B68E-21272F8E1A2D}" srcOrd="0" destOrd="0" presId="urn:microsoft.com/office/officeart/2005/8/layout/orgChart1"/>
    <dgm:cxn modelId="{BEEDB092-7E71-3749-B1E1-69E9887E2E19}" type="presOf" srcId="{42DC2629-1D22-4A40-A531-EA19A7F35930}" destId="{E2C91802-B500-1F4D-82C5-26D15A6BB0BA}" srcOrd="0" destOrd="0" presId="urn:microsoft.com/office/officeart/2005/8/layout/orgChart1"/>
    <dgm:cxn modelId="{9EFD92AF-0DB5-9149-A105-D8505D0B56ED}" type="presOf" srcId="{5CC85381-B13C-8547-BF7D-386EC4E3DCF7}" destId="{B9D58FEC-13EA-B140-9EAC-09F982552724}" srcOrd="1" destOrd="0" presId="urn:microsoft.com/office/officeart/2005/8/layout/orgChart1"/>
    <dgm:cxn modelId="{0AAFDFCD-AE1B-5044-8D4C-9868A69A52C7}" type="presOf" srcId="{36FD4E12-E6BA-334A-A70F-35370778D790}" destId="{731FDB26-C5FC-E646-8D0E-2E8801F7EC89}" srcOrd="0" destOrd="0" presId="urn:microsoft.com/office/officeart/2005/8/layout/orgChart1"/>
    <dgm:cxn modelId="{791DC4D9-9AE1-AA42-9087-0191FAECDE73}" type="presOf" srcId="{D9CB62BF-EE2F-4842-B81A-10D657908F38}" destId="{18A44237-4F7A-7D48-9EE2-10BE082A8576}" srcOrd="1" destOrd="0" presId="urn:microsoft.com/office/officeart/2005/8/layout/orgChart1"/>
    <dgm:cxn modelId="{5B88FF10-C125-314D-905D-791D267D0206}" type="presParOf" srcId="{7A248BA6-2E49-9640-AD7D-4A8C2D1FC4A4}" destId="{E59241AD-B2E2-7E45-890C-9355CB2C4E42}" srcOrd="0" destOrd="0" presId="urn:microsoft.com/office/officeart/2005/8/layout/orgChart1"/>
    <dgm:cxn modelId="{C03A0246-2A34-0D4E-AC7A-D7305035AE0D}" type="presParOf" srcId="{E59241AD-B2E2-7E45-890C-9355CB2C4E42}" destId="{9B8A1063-25A1-6340-B166-1AFBFBFCD136}" srcOrd="0" destOrd="0" presId="urn:microsoft.com/office/officeart/2005/8/layout/orgChart1"/>
    <dgm:cxn modelId="{4B772F4E-F6D7-4F46-8F44-01F36FD8AD2D}" type="presParOf" srcId="{9B8A1063-25A1-6340-B166-1AFBFBFCD136}" destId="{E2C91802-B500-1F4D-82C5-26D15A6BB0BA}" srcOrd="0" destOrd="0" presId="urn:microsoft.com/office/officeart/2005/8/layout/orgChart1"/>
    <dgm:cxn modelId="{3A30ECD4-168C-2D44-83DF-CA2C7F529E96}" type="presParOf" srcId="{9B8A1063-25A1-6340-B166-1AFBFBFCD136}" destId="{2119A8E4-FB42-E848-A467-3642C918EBED}" srcOrd="1" destOrd="0" presId="urn:microsoft.com/office/officeart/2005/8/layout/orgChart1"/>
    <dgm:cxn modelId="{EC23CD8C-C023-354F-9057-B77464DF4A53}" type="presParOf" srcId="{E59241AD-B2E2-7E45-890C-9355CB2C4E42}" destId="{DDDF15CF-2253-604D-BD9F-BF477381FBD5}" srcOrd="1" destOrd="0" presId="urn:microsoft.com/office/officeart/2005/8/layout/orgChart1"/>
    <dgm:cxn modelId="{6509965B-796F-8547-8614-145C4351671D}" type="presParOf" srcId="{DDDF15CF-2253-604D-BD9F-BF477381FBD5}" destId="{F24C2122-AE57-1849-A7DD-EDE0CD16366E}" srcOrd="0" destOrd="0" presId="urn:microsoft.com/office/officeart/2005/8/layout/orgChart1"/>
    <dgm:cxn modelId="{9313E5E6-30C8-A04D-8E9E-5522E241333B}" type="presParOf" srcId="{DDDF15CF-2253-604D-BD9F-BF477381FBD5}" destId="{8DC523E5-342E-3F40-8D83-67CFB63612A0}" srcOrd="1" destOrd="0" presId="urn:microsoft.com/office/officeart/2005/8/layout/orgChart1"/>
    <dgm:cxn modelId="{26DDB901-D4AD-0B41-AA4C-ABD7A33B1BB0}" type="presParOf" srcId="{8DC523E5-342E-3F40-8D83-67CFB63612A0}" destId="{0F951052-FF0D-6C45-B041-FA997D2245EE}" srcOrd="0" destOrd="0" presId="urn:microsoft.com/office/officeart/2005/8/layout/orgChart1"/>
    <dgm:cxn modelId="{BAC03DC5-F8BF-3846-924C-E33CADE8138A}" type="presParOf" srcId="{0F951052-FF0D-6C45-B041-FA997D2245EE}" destId="{38EC2FDE-4C13-7C48-AE60-58CB9C324E68}" srcOrd="0" destOrd="0" presId="urn:microsoft.com/office/officeart/2005/8/layout/orgChart1"/>
    <dgm:cxn modelId="{2DEF543F-FD3B-4B49-9111-6F3AB82E5123}" type="presParOf" srcId="{0F951052-FF0D-6C45-B041-FA997D2245EE}" destId="{B9D58FEC-13EA-B140-9EAC-09F982552724}" srcOrd="1" destOrd="0" presId="urn:microsoft.com/office/officeart/2005/8/layout/orgChart1"/>
    <dgm:cxn modelId="{32F7844A-8D1E-8745-A678-5C8329206BA0}" type="presParOf" srcId="{8DC523E5-342E-3F40-8D83-67CFB63612A0}" destId="{E57DE0D4-6C42-574F-BD60-AD11DF3BB2AB}" srcOrd="1" destOrd="0" presId="urn:microsoft.com/office/officeart/2005/8/layout/orgChart1"/>
    <dgm:cxn modelId="{D5B1DB0D-CC68-D24D-8DE0-DEF680FB6109}" type="presParOf" srcId="{8DC523E5-342E-3F40-8D83-67CFB63612A0}" destId="{76935E15-FF00-F54D-B509-E40A1DA4EE6B}" srcOrd="2" destOrd="0" presId="urn:microsoft.com/office/officeart/2005/8/layout/orgChart1"/>
    <dgm:cxn modelId="{42A740D9-595C-004B-B7E8-C4A35837166A}" type="presParOf" srcId="{DDDF15CF-2253-604D-BD9F-BF477381FBD5}" destId="{731FDB26-C5FC-E646-8D0E-2E8801F7EC89}" srcOrd="2" destOrd="0" presId="urn:microsoft.com/office/officeart/2005/8/layout/orgChart1"/>
    <dgm:cxn modelId="{E6219D9E-08BD-5149-9993-16FAF2FD4040}" type="presParOf" srcId="{DDDF15CF-2253-604D-BD9F-BF477381FBD5}" destId="{EABA4080-9E35-7B44-B597-DC6BC24BE4E9}" srcOrd="3" destOrd="0" presId="urn:microsoft.com/office/officeart/2005/8/layout/orgChart1"/>
    <dgm:cxn modelId="{1E499E78-CD11-DA41-B26F-0E177774447D}" type="presParOf" srcId="{EABA4080-9E35-7B44-B597-DC6BC24BE4E9}" destId="{4B5D22E9-21DA-A841-AD68-4B9C87D9A4B6}" srcOrd="0" destOrd="0" presId="urn:microsoft.com/office/officeart/2005/8/layout/orgChart1"/>
    <dgm:cxn modelId="{C574FC35-A85C-E049-8277-0201D07FD1A6}" type="presParOf" srcId="{4B5D22E9-21DA-A841-AD68-4B9C87D9A4B6}" destId="{C6016F8C-1E8A-9A4A-B68E-21272F8E1A2D}" srcOrd="0" destOrd="0" presId="urn:microsoft.com/office/officeart/2005/8/layout/orgChart1"/>
    <dgm:cxn modelId="{74CA31BD-6FDC-7542-B502-F8493EE3C333}" type="presParOf" srcId="{4B5D22E9-21DA-A841-AD68-4B9C87D9A4B6}" destId="{18A44237-4F7A-7D48-9EE2-10BE082A8576}" srcOrd="1" destOrd="0" presId="urn:microsoft.com/office/officeart/2005/8/layout/orgChart1"/>
    <dgm:cxn modelId="{0D17AE9C-836D-F441-8D45-0B116E4BF0E6}" type="presParOf" srcId="{EABA4080-9E35-7B44-B597-DC6BC24BE4E9}" destId="{493F4539-123F-2645-832A-999B8AE25CBC}" srcOrd="1" destOrd="0" presId="urn:microsoft.com/office/officeart/2005/8/layout/orgChart1"/>
    <dgm:cxn modelId="{624D5F7D-17F0-7640-963D-B6455491B9A2}" type="presParOf" srcId="{EABA4080-9E35-7B44-B597-DC6BC24BE4E9}" destId="{3E018A13-412E-AA4C-8DC6-B378567BAB86}" srcOrd="2" destOrd="0" presId="urn:microsoft.com/office/officeart/2005/8/layout/orgChart1"/>
    <dgm:cxn modelId="{164EE264-C1BB-9F47-89EE-F87C6ACAFEB7}" type="presParOf" srcId="{E59241AD-B2E2-7E45-890C-9355CB2C4E42}" destId="{FBE94D77-9887-BD4D-A442-8704430AE25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B745C2-42FA-6749-81D3-5BD586C695AD}" type="doc">
      <dgm:prSet loTypeId="urn:microsoft.com/office/officeart/2005/8/layout/hierarchy1" loCatId="" qsTypeId="urn:microsoft.com/office/officeart/2005/8/quickstyle/simple5" qsCatId="simple" csTypeId="urn:microsoft.com/office/officeart/2005/8/colors/colorful4" csCatId="colorful" phldr="1"/>
      <dgm:spPr/>
      <dgm:t>
        <a:bodyPr/>
        <a:lstStyle/>
        <a:p>
          <a:endParaRPr lang="en-US"/>
        </a:p>
      </dgm:t>
    </dgm:pt>
    <dgm:pt modelId="{41A908CE-B3DE-E640-978C-C9333529D9F9}">
      <dgm:prSet phldrT="[Text]"/>
      <dgm:spPr/>
      <dgm:t>
        <a:bodyPr/>
        <a:lstStyle/>
        <a:p>
          <a:r>
            <a:rPr lang="hy-AM" b="1" dirty="0"/>
            <a:t>Հարցերի տեսակնե</a:t>
          </a:r>
          <a:endParaRPr lang="en-US" b="1" dirty="0"/>
        </a:p>
      </dgm:t>
    </dgm:pt>
    <dgm:pt modelId="{3F76C47C-EB47-5441-8867-7AADB23A1062}" type="parTrans" cxnId="{B7C28701-6014-2446-B079-4E1861C595B6}">
      <dgm:prSet/>
      <dgm:spPr/>
      <dgm:t>
        <a:bodyPr/>
        <a:lstStyle/>
        <a:p>
          <a:endParaRPr lang="en-US" b="1"/>
        </a:p>
      </dgm:t>
    </dgm:pt>
    <dgm:pt modelId="{80FEFD12-3803-7244-A518-3ACFB54C2E73}" type="sibTrans" cxnId="{B7C28701-6014-2446-B079-4E1861C595B6}">
      <dgm:prSet/>
      <dgm:spPr/>
      <dgm:t>
        <a:bodyPr/>
        <a:lstStyle/>
        <a:p>
          <a:endParaRPr lang="en-US" b="1"/>
        </a:p>
      </dgm:t>
    </dgm:pt>
    <dgm:pt modelId="{D1E744C5-EC16-9F49-A27C-DA1787755FC3}">
      <dgm:prSet phldrT="[Text]"/>
      <dgm:spPr/>
      <dgm:t>
        <a:bodyPr/>
        <a:lstStyle/>
        <a:p>
          <a:r>
            <a:rPr lang="hy-AM" b="1" dirty="0"/>
            <a:t>Փակ</a:t>
          </a:r>
          <a:endParaRPr lang="en-US" b="1" dirty="0"/>
        </a:p>
      </dgm:t>
    </dgm:pt>
    <dgm:pt modelId="{66B5E929-809C-E448-B6BC-2021A23FB859}" type="parTrans" cxnId="{3573121D-7007-8F45-9F43-D36D6FAB3254}">
      <dgm:prSet/>
      <dgm:spPr/>
      <dgm:t>
        <a:bodyPr/>
        <a:lstStyle/>
        <a:p>
          <a:endParaRPr lang="en-US" b="1"/>
        </a:p>
      </dgm:t>
    </dgm:pt>
    <dgm:pt modelId="{91CAA0EE-AB5F-DC43-BBA1-7B2E9169254C}" type="sibTrans" cxnId="{3573121D-7007-8F45-9F43-D36D6FAB3254}">
      <dgm:prSet/>
      <dgm:spPr/>
      <dgm:t>
        <a:bodyPr/>
        <a:lstStyle/>
        <a:p>
          <a:endParaRPr lang="en-US" b="1"/>
        </a:p>
      </dgm:t>
    </dgm:pt>
    <dgm:pt modelId="{CAEDE110-E9A4-FC4D-AFC5-5F001DC62045}">
      <dgm:prSet phldrT="[Text]"/>
      <dgm:spPr/>
      <dgm:t>
        <a:bodyPr/>
        <a:lstStyle/>
        <a:p>
          <a:r>
            <a:rPr lang="hy-AM" b="1" dirty="0"/>
            <a:t>Դու սիրու՞մ ես գարունը։</a:t>
          </a:r>
          <a:endParaRPr lang="en-US" b="1" dirty="0"/>
        </a:p>
      </dgm:t>
    </dgm:pt>
    <dgm:pt modelId="{8F2FDF76-FF68-0F4A-847C-A62F1F5F164D}" type="parTrans" cxnId="{86090389-A313-8F4D-87A6-C3D3C4EAEE6C}">
      <dgm:prSet/>
      <dgm:spPr/>
      <dgm:t>
        <a:bodyPr/>
        <a:lstStyle/>
        <a:p>
          <a:endParaRPr lang="en-US" b="1"/>
        </a:p>
      </dgm:t>
    </dgm:pt>
    <dgm:pt modelId="{34A46534-A9FD-D64C-B685-539A218EF1A4}" type="sibTrans" cxnId="{86090389-A313-8F4D-87A6-C3D3C4EAEE6C}">
      <dgm:prSet/>
      <dgm:spPr/>
      <dgm:t>
        <a:bodyPr/>
        <a:lstStyle/>
        <a:p>
          <a:endParaRPr lang="en-US" b="1"/>
        </a:p>
      </dgm:t>
    </dgm:pt>
    <dgm:pt modelId="{D6E5AFA8-56FD-E14A-9101-57063FB1B180}">
      <dgm:prSet phldrT="[Text]"/>
      <dgm:spPr/>
      <dgm:t>
        <a:bodyPr/>
        <a:lstStyle/>
        <a:p>
          <a:r>
            <a:rPr lang="hy-AM" b="1" dirty="0"/>
            <a:t>Բաց</a:t>
          </a:r>
          <a:endParaRPr lang="en-US" b="1" dirty="0"/>
        </a:p>
      </dgm:t>
    </dgm:pt>
    <dgm:pt modelId="{312D3DD3-E191-E647-AEAF-5F1820354E1E}" type="parTrans" cxnId="{A67D189E-0449-7542-9A97-3B5F32DD81AF}">
      <dgm:prSet/>
      <dgm:spPr/>
      <dgm:t>
        <a:bodyPr/>
        <a:lstStyle/>
        <a:p>
          <a:endParaRPr lang="en-US" b="1"/>
        </a:p>
      </dgm:t>
    </dgm:pt>
    <dgm:pt modelId="{719374D8-9F6D-8A40-9769-C6869DAB0AD9}" type="sibTrans" cxnId="{A67D189E-0449-7542-9A97-3B5F32DD81AF}">
      <dgm:prSet/>
      <dgm:spPr/>
      <dgm:t>
        <a:bodyPr/>
        <a:lstStyle/>
        <a:p>
          <a:endParaRPr lang="en-US" b="1"/>
        </a:p>
      </dgm:t>
    </dgm:pt>
    <dgm:pt modelId="{D4F70090-D78A-8549-8D48-FCC64FF0BFB6}">
      <dgm:prSet phldrT="[Text]"/>
      <dgm:spPr/>
      <dgm:t>
        <a:bodyPr/>
        <a:lstStyle/>
        <a:p>
          <a:r>
            <a:rPr lang="hy-AM" b="1" dirty="0"/>
            <a:t>Ո՞րն է տարվա քո սիրելի եղանակը, ինչու՞ ես այն սիրում։ </a:t>
          </a:r>
          <a:endParaRPr lang="en-US" b="1" dirty="0"/>
        </a:p>
      </dgm:t>
    </dgm:pt>
    <dgm:pt modelId="{E571D110-CF06-4C4B-B76C-80D79D83024B}" type="parTrans" cxnId="{61A32E78-106D-974B-85CC-7703C4836FE3}">
      <dgm:prSet/>
      <dgm:spPr/>
      <dgm:t>
        <a:bodyPr/>
        <a:lstStyle/>
        <a:p>
          <a:endParaRPr lang="en-US" b="1"/>
        </a:p>
      </dgm:t>
    </dgm:pt>
    <dgm:pt modelId="{60ADA849-FA1A-F64C-8582-1C366BEC38E5}" type="sibTrans" cxnId="{61A32E78-106D-974B-85CC-7703C4836FE3}">
      <dgm:prSet/>
      <dgm:spPr/>
      <dgm:t>
        <a:bodyPr/>
        <a:lstStyle/>
        <a:p>
          <a:endParaRPr lang="en-US" b="1"/>
        </a:p>
      </dgm:t>
    </dgm:pt>
    <dgm:pt modelId="{B52D7165-0120-5B44-BC4F-327BCC92E54F}" type="pres">
      <dgm:prSet presAssocID="{80B745C2-42FA-6749-81D3-5BD586C695AD}" presName="hierChild1" presStyleCnt="0">
        <dgm:presLayoutVars>
          <dgm:chPref val="1"/>
          <dgm:dir/>
          <dgm:animOne val="branch"/>
          <dgm:animLvl val="lvl"/>
          <dgm:resizeHandles/>
        </dgm:presLayoutVars>
      </dgm:prSet>
      <dgm:spPr/>
    </dgm:pt>
    <dgm:pt modelId="{2DF3EB29-D966-E84F-B1D2-C9DB2A67315B}" type="pres">
      <dgm:prSet presAssocID="{41A908CE-B3DE-E640-978C-C9333529D9F9}" presName="hierRoot1" presStyleCnt="0"/>
      <dgm:spPr/>
    </dgm:pt>
    <dgm:pt modelId="{01F65466-DADC-0044-913D-45CE4AB97A84}" type="pres">
      <dgm:prSet presAssocID="{41A908CE-B3DE-E640-978C-C9333529D9F9}" presName="composite" presStyleCnt="0"/>
      <dgm:spPr/>
    </dgm:pt>
    <dgm:pt modelId="{2E8DA211-BDA8-2844-BCF0-3200486B8C7D}" type="pres">
      <dgm:prSet presAssocID="{41A908CE-B3DE-E640-978C-C9333529D9F9}" presName="background" presStyleLbl="node0" presStyleIdx="0" presStyleCnt="1"/>
      <dgm:spPr/>
    </dgm:pt>
    <dgm:pt modelId="{DE96E8E6-4FC6-8845-8144-6AC130AE9086}" type="pres">
      <dgm:prSet presAssocID="{41A908CE-B3DE-E640-978C-C9333529D9F9}" presName="text" presStyleLbl="fgAcc0" presStyleIdx="0" presStyleCnt="1">
        <dgm:presLayoutVars>
          <dgm:chPref val="3"/>
        </dgm:presLayoutVars>
      </dgm:prSet>
      <dgm:spPr/>
    </dgm:pt>
    <dgm:pt modelId="{4C190BE7-B1EE-8947-84DB-30B48479D354}" type="pres">
      <dgm:prSet presAssocID="{41A908CE-B3DE-E640-978C-C9333529D9F9}" presName="hierChild2" presStyleCnt="0"/>
      <dgm:spPr/>
    </dgm:pt>
    <dgm:pt modelId="{67FB1B81-1702-1740-9310-7822831DC1A7}" type="pres">
      <dgm:prSet presAssocID="{66B5E929-809C-E448-B6BC-2021A23FB859}" presName="Name10" presStyleLbl="parChTrans1D2" presStyleIdx="0" presStyleCnt="2"/>
      <dgm:spPr/>
    </dgm:pt>
    <dgm:pt modelId="{FDBBF8D3-1108-314B-9475-6E5D2063FA0C}" type="pres">
      <dgm:prSet presAssocID="{D1E744C5-EC16-9F49-A27C-DA1787755FC3}" presName="hierRoot2" presStyleCnt="0"/>
      <dgm:spPr/>
    </dgm:pt>
    <dgm:pt modelId="{D6E99AD3-B543-064A-A758-EAFC46290FD4}" type="pres">
      <dgm:prSet presAssocID="{D1E744C5-EC16-9F49-A27C-DA1787755FC3}" presName="composite2" presStyleCnt="0"/>
      <dgm:spPr/>
    </dgm:pt>
    <dgm:pt modelId="{5A5750ED-5A67-CB41-9E9B-30A96B1D20E1}" type="pres">
      <dgm:prSet presAssocID="{D1E744C5-EC16-9F49-A27C-DA1787755FC3}" presName="background2" presStyleLbl="node2" presStyleIdx="0" presStyleCnt="2"/>
      <dgm:spPr/>
    </dgm:pt>
    <dgm:pt modelId="{86F0B413-9DC1-344B-B330-6218F4B29B75}" type="pres">
      <dgm:prSet presAssocID="{D1E744C5-EC16-9F49-A27C-DA1787755FC3}" presName="text2" presStyleLbl="fgAcc2" presStyleIdx="0" presStyleCnt="2">
        <dgm:presLayoutVars>
          <dgm:chPref val="3"/>
        </dgm:presLayoutVars>
      </dgm:prSet>
      <dgm:spPr/>
    </dgm:pt>
    <dgm:pt modelId="{D1A2F86C-6565-BB4C-AD66-6E6AA9521FBE}" type="pres">
      <dgm:prSet presAssocID="{D1E744C5-EC16-9F49-A27C-DA1787755FC3}" presName="hierChild3" presStyleCnt="0"/>
      <dgm:spPr/>
    </dgm:pt>
    <dgm:pt modelId="{C0559B7B-96F5-9C48-A8C0-DBE3E335B139}" type="pres">
      <dgm:prSet presAssocID="{8F2FDF76-FF68-0F4A-847C-A62F1F5F164D}" presName="Name17" presStyleLbl="parChTrans1D3" presStyleIdx="0" presStyleCnt="2"/>
      <dgm:spPr/>
    </dgm:pt>
    <dgm:pt modelId="{3155E871-9BC8-0749-9319-0E104EC87A6C}" type="pres">
      <dgm:prSet presAssocID="{CAEDE110-E9A4-FC4D-AFC5-5F001DC62045}" presName="hierRoot3" presStyleCnt="0"/>
      <dgm:spPr/>
    </dgm:pt>
    <dgm:pt modelId="{929BAF58-87BF-0849-B8C5-E55D0E084E46}" type="pres">
      <dgm:prSet presAssocID="{CAEDE110-E9A4-FC4D-AFC5-5F001DC62045}" presName="composite3" presStyleCnt="0"/>
      <dgm:spPr/>
    </dgm:pt>
    <dgm:pt modelId="{B48F074E-D647-844C-AF71-F568C782B43F}" type="pres">
      <dgm:prSet presAssocID="{CAEDE110-E9A4-FC4D-AFC5-5F001DC62045}" presName="background3" presStyleLbl="node3" presStyleIdx="0" presStyleCnt="2"/>
      <dgm:spPr/>
    </dgm:pt>
    <dgm:pt modelId="{BFE8410C-B99B-3146-96C7-6A2EDA554E77}" type="pres">
      <dgm:prSet presAssocID="{CAEDE110-E9A4-FC4D-AFC5-5F001DC62045}" presName="text3" presStyleLbl="fgAcc3" presStyleIdx="0" presStyleCnt="2">
        <dgm:presLayoutVars>
          <dgm:chPref val="3"/>
        </dgm:presLayoutVars>
      </dgm:prSet>
      <dgm:spPr/>
    </dgm:pt>
    <dgm:pt modelId="{90FD7423-6677-4546-BC0F-D3A49984B643}" type="pres">
      <dgm:prSet presAssocID="{CAEDE110-E9A4-FC4D-AFC5-5F001DC62045}" presName="hierChild4" presStyleCnt="0"/>
      <dgm:spPr/>
    </dgm:pt>
    <dgm:pt modelId="{07E96DDF-89D0-2143-B658-01CF40CC48F8}" type="pres">
      <dgm:prSet presAssocID="{312D3DD3-E191-E647-AEAF-5F1820354E1E}" presName="Name10" presStyleLbl="parChTrans1D2" presStyleIdx="1" presStyleCnt="2"/>
      <dgm:spPr/>
    </dgm:pt>
    <dgm:pt modelId="{2750AE12-8F27-954E-A30F-B5A62663288D}" type="pres">
      <dgm:prSet presAssocID="{D6E5AFA8-56FD-E14A-9101-57063FB1B180}" presName="hierRoot2" presStyleCnt="0"/>
      <dgm:spPr/>
    </dgm:pt>
    <dgm:pt modelId="{ECA23B96-90D9-9A49-BCE8-3A29E43B8A4E}" type="pres">
      <dgm:prSet presAssocID="{D6E5AFA8-56FD-E14A-9101-57063FB1B180}" presName="composite2" presStyleCnt="0"/>
      <dgm:spPr/>
    </dgm:pt>
    <dgm:pt modelId="{52BA0462-DA15-3242-8363-F7C16C8333B6}" type="pres">
      <dgm:prSet presAssocID="{D6E5AFA8-56FD-E14A-9101-57063FB1B180}" presName="background2" presStyleLbl="node2" presStyleIdx="1" presStyleCnt="2"/>
      <dgm:spPr/>
    </dgm:pt>
    <dgm:pt modelId="{03B152DB-C6A7-6F4A-8DC2-A7D7E894E28F}" type="pres">
      <dgm:prSet presAssocID="{D6E5AFA8-56FD-E14A-9101-57063FB1B180}" presName="text2" presStyleLbl="fgAcc2" presStyleIdx="1" presStyleCnt="2">
        <dgm:presLayoutVars>
          <dgm:chPref val="3"/>
        </dgm:presLayoutVars>
      </dgm:prSet>
      <dgm:spPr/>
    </dgm:pt>
    <dgm:pt modelId="{485C084C-04AC-BF42-8D2D-0749ED4DDFCB}" type="pres">
      <dgm:prSet presAssocID="{D6E5AFA8-56FD-E14A-9101-57063FB1B180}" presName="hierChild3" presStyleCnt="0"/>
      <dgm:spPr/>
    </dgm:pt>
    <dgm:pt modelId="{5E3EA0EE-55FC-2041-886B-F35CB2F4133A}" type="pres">
      <dgm:prSet presAssocID="{E571D110-CF06-4C4B-B76C-80D79D83024B}" presName="Name17" presStyleLbl="parChTrans1D3" presStyleIdx="1" presStyleCnt="2"/>
      <dgm:spPr/>
    </dgm:pt>
    <dgm:pt modelId="{C54E65D4-3F4B-634E-9E9A-618EE923103A}" type="pres">
      <dgm:prSet presAssocID="{D4F70090-D78A-8549-8D48-FCC64FF0BFB6}" presName="hierRoot3" presStyleCnt="0"/>
      <dgm:spPr/>
    </dgm:pt>
    <dgm:pt modelId="{B9A4422A-A8EF-8043-887E-5F77CFF65EC4}" type="pres">
      <dgm:prSet presAssocID="{D4F70090-D78A-8549-8D48-FCC64FF0BFB6}" presName="composite3" presStyleCnt="0"/>
      <dgm:spPr/>
    </dgm:pt>
    <dgm:pt modelId="{50D6E419-BA4A-3743-B1F7-FEEA82C0233F}" type="pres">
      <dgm:prSet presAssocID="{D4F70090-D78A-8549-8D48-FCC64FF0BFB6}" presName="background3" presStyleLbl="node3" presStyleIdx="1" presStyleCnt="2"/>
      <dgm:spPr/>
    </dgm:pt>
    <dgm:pt modelId="{EDBFEC79-E8C9-CF40-A68B-33E683E89DD2}" type="pres">
      <dgm:prSet presAssocID="{D4F70090-D78A-8549-8D48-FCC64FF0BFB6}" presName="text3" presStyleLbl="fgAcc3" presStyleIdx="1" presStyleCnt="2">
        <dgm:presLayoutVars>
          <dgm:chPref val="3"/>
        </dgm:presLayoutVars>
      </dgm:prSet>
      <dgm:spPr/>
    </dgm:pt>
    <dgm:pt modelId="{BC423762-03DA-7340-9CC3-0A5AFB2864A6}" type="pres">
      <dgm:prSet presAssocID="{D4F70090-D78A-8549-8D48-FCC64FF0BFB6}" presName="hierChild4" presStyleCnt="0"/>
      <dgm:spPr/>
    </dgm:pt>
  </dgm:ptLst>
  <dgm:cxnLst>
    <dgm:cxn modelId="{B7C28701-6014-2446-B079-4E1861C595B6}" srcId="{80B745C2-42FA-6749-81D3-5BD586C695AD}" destId="{41A908CE-B3DE-E640-978C-C9333529D9F9}" srcOrd="0" destOrd="0" parTransId="{3F76C47C-EB47-5441-8867-7AADB23A1062}" sibTransId="{80FEFD12-3803-7244-A518-3ACFB54C2E73}"/>
    <dgm:cxn modelId="{3573121D-7007-8F45-9F43-D36D6FAB3254}" srcId="{41A908CE-B3DE-E640-978C-C9333529D9F9}" destId="{D1E744C5-EC16-9F49-A27C-DA1787755FC3}" srcOrd="0" destOrd="0" parTransId="{66B5E929-809C-E448-B6BC-2021A23FB859}" sibTransId="{91CAA0EE-AB5F-DC43-BBA1-7B2E9169254C}"/>
    <dgm:cxn modelId="{06B6566E-7CE1-C749-B2F0-E565709D1B13}" type="presOf" srcId="{66B5E929-809C-E448-B6BC-2021A23FB859}" destId="{67FB1B81-1702-1740-9310-7822831DC1A7}" srcOrd="0" destOrd="0" presId="urn:microsoft.com/office/officeart/2005/8/layout/hierarchy1"/>
    <dgm:cxn modelId="{61A32E78-106D-974B-85CC-7703C4836FE3}" srcId="{D6E5AFA8-56FD-E14A-9101-57063FB1B180}" destId="{D4F70090-D78A-8549-8D48-FCC64FF0BFB6}" srcOrd="0" destOrd="0" parTransId="{E571D110-CF06-4C4B-B76C-80D79D83024B}" sibTransId="{60ADA849-FA1A-F64C-8582-1C366BEC38E5}"/>
    <dgm:cxn modelId="{09ADA87F-2B32-2247-BA72-D148EE3AF2C6}" type="presOf" srcId="{41A908CE-B3DE-E640-978C-C9333529D9F9}" destId="{DE96E8E6-4FC6-8845-8144-6AC130AE9086}" srcOrd="0" destOrd="0" presId="urn:microsoft.com/office/officeart/2005/8/layout/hierarchy1"/>
    <dgm:cxn modelId="{5E234D83-0B13-1A4E-882B-7D4C88A0E56E}" type="presOf" srcId="{E571D110-CF06-4C4B-B76C-80D79D83024B}" destId="{5E3EA0EE-55FC-2041-886B-F35CB2F4133A}" srcOrd="0" destOrd="0" presId="urn:microsoft.com/office/officeart/2005/8/layout/hierarchy1"/>
    <dgm:cxn modelId="{86090389-A313-8F4D-87A6-C3D3C4EAEE6C}" srcId="{D1E744C5-EC16-9F49-A27C-DA1787755FC3}" destId="{CAEDE110-E9A4-FC4D-AFC5-5F001DC62045}" srcOrd="0" destOrd="0" parTransId="{8F2FDF76-FF68-0F4A-847C-A62F1F5F164D}" sibTransId="{34A46534-A9FD-D64C-B685-539A218EF1A4}"/>
    <dgm:cxn modelId="{A67D189E-0449-7542-9A97-3B5F32DD81AF}" srcId="{41A908CE-B3DE-E640-978C-C9333529D9F9}" destId="{D6E5AFA8-56FD-E14A-9101-57063FB1B180}" srcOrd="1" destOrd="0" parTransId="{312D3DD3-E191-E647-AEAF-5F1820354E1E}" sibTransId="{719374D8-9F6D-8A40-9769-C6869DAB0AD9}"/>
    <dgm:cxn modelId="{E08584A2-809B-2447-96FD-CBD4C5C0B533}" type="presOf" srcId="{312D3DD3-E191-E647-AEAF-5F1820354E1E}" destId="{07E96DDF-89D0-2143-B658-01CF40CC48F8}" srcOrd="0" destOrd="0" presId="urn:microsoft.com/office/officeart/2005/8/layout/hierarchy1"/>
    <dgm:cxn modelId="{F126A6A3-EF36-AC4D-94C7-6FC527BA621B}" type="presOf" srcId="{D4F70090-D78A-8549-8D48-FCC64FF0BFB6}" destId="{EDBFEC79-E8C9-CF40-A68B-33E683E89DD2}" srcOrd="0" destOrd="0" presId="urn:microsoft.com/office/officeart/2005/8/layout/hierarchy1"/>
    <dgm:cxn modelId="{F5D32FAC-3348-A24F-AA68-A49ED97CFA57}" type="presOf" srcId="{D1E744C5-EC16-9F49-A27C-DA1787755FC3}" destId="{86F0B413-9DC1-344B-B330-6218F4B29B75}" srcOrd="0" destOrd="0" presId="urn:microsoft.com/office/officeart/2005/8/layout/hierarchy1"/>
    <dgm:cxn modelId="{289FC9D2-9BFA-D445-88B4-1CBE3C797B40}" type="presOf" srcId="{80B745C2-42FA-6749-81D3-5BD586C695AD}" destId="{B52D7165-0120-5B44-BC4F-327BCC92E54F}" srcOrd="0" destOrd="0" presId="urn:microsoft.com/office/officeart/2005/8/layout/hierarchy1"/>
    <dgm:cxn modelId="{91E724E4-7B61-6842-8C47-736C74DFEA34}" type="presOf" srcId="{CAEDE110-E9A4-FC4D-AFC5-5F001DC62045}" destId="{BFE8410C-B99B-3146-96C7-6A2EDA554E77}" srcOrd="0" destOrd="0" presId="urn:microsoft.com/office/officeart/2005/8/layout/hierarchy1"/>
    <dgm:cxn modelId="{4CD897EC-315A-7948-9569-277AD84F4AE7}" type="presOf" srcId="{8F2FDF76-FF68-0F4A-847C-A62F1F5F164D}" destId="{C0559B7B-96F5-9C48-A8C0-DBE3E335B139}" srcOrd="0" destOrd="0" presId="urn:microsoft.com/office/officeart/2005/8/layout/hierarchy1"/>
    <dgm:cxn modelId="{2697A7F1-79D3-8046-B4E3-1AAFC9E65F0F}" type="presOf" srcId="{D6E5AFA8-56FD-E14A-9101-57063FB1B180}" destId="{03B152DB-C6A7-6F4A-8DC2-A7D7E894E28F}" srcOrd="0" destOrd="0" presId="urn:microsoft.com/office/officeart/2005/8/layout/hierarchy1"/>
    <dgm:cxn modelId="{FA28BA22-2D93-F449-9E4D-03B8174391D9}" type="presParOf" srcId="{B52D7165-0120-5B44-BC4F-327BCC92E54F}" destId="{2DF3EB29-D966-E84F-B1D2-C9DB2A67315B}" srcOrd="0" destOrd="0" presId="urn:microsoft.com/office/officeart/2005/8/layout/hierarchy1"/>
    <dgm:cxn modelId="{DD2C5A98-C72F-3F4B-A5FA-8EEEC450A8D9}" type="presParOf" srcId="{2DF3EB29-D966-E84F-B1D2-C9DB2A67315B}" destId="{01F65466-DADC-0044-913D-45CE4AB97A84}" srcOrd="0" destOrd="0" presId="urn:microsoft.com/office/officeart/2005/8/layout/hierarchy1"/>
    <dgm:cxn modelId="{1007343E-C910-2446-BB02-D7DD9A76E888}" type="presParOf" srcId="{01F65466-DADC-0044-913D-45CE4AB97A84}" destId="{2E8DA211-BDA8-2844-BCF0-3200486B8C7D}" srcOrd="0" destOrd="0" presId="urn:microsoft.com/office/officeart/2005/8/layout/hierarchy1"/>
    <dgm:cxn modelId="{3674B427-2AFC-724D-96FB-7BC811A22900}" type="presParOf" srcId="{01F65466-DADC-0044-913D-45CE4AB97A84}" destId="{DE96E8E6-4FC6-8845-8144-6AC130AE9086}" srcOrd="1" destOrd="0" presId="urn:microsoft.com/office/officeart/2005/8/layout/hierarchy1"/>
    <dgm:cxn modelId="{AE9202A1-C977-354D-93EC-C6995FF44282}" type="presParOf" srcId="{2DF3EB29-D966-E84F-B1D2-C9DB2A67315B}" destId="{4C190BE7-B1EE-8947-84DB-30B48479D354}" srcOrd="1" destOrd="0" presId="urn:microsoft.com/office/officeart/2005/8/layout/hierarchy1"/>
    <dgm:cxn modelId="{D217F804-806F-6642-86FB-7A6E2389C94B}" type="presParOf" srcId="{4C190BE7-B1EE-8947-84DB-30B48479D354}" destId="{67FB1B81-1702-1740-9310-7822831DC1A7}" srcOrd="0" destOrd="0" presId="urn:microsoft.com/office/officeart/2005/8/layout/hierarchy1"/>
    <dgm:cxn modelId="{A0A1610A-D735-A348-B047-A9299BF2B9E5}" type="presParOf" srcId="{4C190BE7-B1EE-8947-84DB-30B48479D354}" destId="{FDBBF8D3-1108-314B-9475-6E5D2063FA0C}" srcOrd="1" destOrd="0" presId="urn:microsoft.com/office/officeart/2005/8/layout/hierarchy1"/>
    <dgm:cxn modelId="{D1F568C3-17E2-ED46-A7D1-8D3E644D98A2}" type="presParOf" srcId="{FDBBF8D3-1108-314B-9475-6E5D2063FA0C}" destId="{D6E99AD3-B543-064A-A758-EAFC46290FD4}" srcOrd="0" destOrd="0" presId="urn:microsoft.com/office/officeart/2005/8/layout/hierarchy1"/>
    <dgm:cxn modelId="{06B9F556-C4F1-7648-8E91-E27CE07D6131}" type="presParOf" srcId="{D6E99AD3-B543-064A-A758-EAFC46290FD4}" destId="{5A5750ED-5A67-CB41-9E9B-30A96B1D20E1}" srcOrd="0" destOrd="0" presId="urn:microsoft.com/office/officeart/2005/8/layout/hierarchy1"/>
    <dgm:cxn modelId="{D96E086B-FB4B-994E-9F4B-16D3831AC7F4}" type="presParOf" srcId="{D6E99AD3-B543-064A-A758-EAFC46290FD4}" destId="{86F0B413-9DC1-344B-B330-6218F4B29B75}" srcOrd="1" destOrd="0" presId="urn:microsoft.com/office/officeart/2005/8/layout/hierarchy1"/>
    <dgm:cxn modelId="{7D854594-0799-3948-BFC8-B23E4AFB7DF5}" type="presParOf" srcId="{FDBBF8D3-1108-314B-9475-6E5D2063FA0C}" destId="{D1A2F86C-6565-BB4C-AD66-6E6AA9521FBE}" srcOrd="1" destOrd="0" presId="urn:microsoft.com/office/officeart/2005/8/layout/hierarchy1"/>
    <dgm:cxn modelId="{85CCE277-C791-4640-A5D5-78DFC83B29DC}" type="presParOf" srcId="{D1A2F86C-6565-BB4C-AD66-6E6AA9521FBE}" destId="{C0559B7B-96F5-9C48-A8C0-DBE3E335B139}" srcOrd="0" destOrd="0" presId="urn:microsoft.com/office/officeart/2005/8/layout/hierarchy1"/>
    <dgm:cxn modelId="{EEAAD8DC-E845-AD48-83EF-6937764D2379}" type="presParOf" srcId="{D1A2F86C-6565-BB4C-AD66-6E6AA9521FBE}" destId="{3155E871-9BC8-0749-9319-0E104EC87A6C}" srcOrd="1" destOrd="0" presId="urn:microsoft.com/office/officeart/2005/8/layout/hierarchy1"/>
    <dgm:cxn modelId="{AFA065BA-F9EB-CA4F-9FAD-CA9068EC2069}" type="presParOf" srcId="{3155E871-9BC8-0749-9319-0E104EC87A6C}" destId="{929BAF58-87BF-0849-B8C5-E55D0E084E46}" srcOrd="0" destOrd="0" presId="urn:microsoft.com/office/officeart/2005/8/layout/hierarchy1"/>
    <dgm:cxn modelId="{0A0C6D16-AB16-954A-8CD3-94DEA4DD339B}" type="presParOf" srcId="{929BAF58-87BF-0849-B8C5-E55D0E084E46}" destId="{B48F074E-D647-844C-AF71-F568C782B43F}" srcOrd="0" destOrd="0" presId="urn:microsoft.com/office/officeart/2005/8/layout/hierarchy1"/>
    <dgm:cxn modelId="{C26B0F8D-D45A-ED40-A16F-2F6C147F2FD4}" type="presParOf" srcId="{929BAF58-87BF-0849-B8C5-E55D0E084E46}" destId="{BFE8410C-B99B-3146-96C7-6A2EDA554E77}" srcOrd="1" destOrd="0" presId="urn:microsoft.com/office/officeart/2005/8/layout/hierarchy1"/>
    <dgm:cxn modelId="{C21E5EE1-24C5-594D-BA62-224F9EE48A6E}" type="presParOf" srcId="{3155E871-9BC8-0749-9319-0E104EC87A6C}" destId="{90FD7423-6677-4546-BC0F-D3A49984B643}" srcOrd="1" destOrd="0" presId="urn:microsoft.com/office/officeart/2005/8/layout/hierarchy1"/>
    <dgm:cxn modelId="{F33421B0-66FB-FB47-A65F-35F31AA5EDB8}" type="presParOf" srcId="{4C190BE7-B1EE-8947-84DB-30B48479D354}" destId="{07E96DDF-89D0-2143-B658-01CF40CC48F8}" srcOrd="2" destOrd="0" presId="urn:microsoft.com/office/officeart/2005/8/layout/hierarchy1"/>
    <dgm:cxn modelId="{58F52451-C9D9-6E46-965D-94152387F254}" type="presParOf" srcId="{4C190BE7-B1EE-8947-84DB-30B48479D354}" destId="{2750AE12-8F27-954E-A30F-B5A62663288D}" srcOrd="3" destOrd="0" presId="urn:microsoft.com/office/officeart/2005/8/layout/hierarchy1"/>
    <dgm:cxn modelId="{DA26F12B-A6ED-B148-8E3A-5CD2D3A3D592}" type="presParOf" srcId="{2750AE12-8F27-954E-A30F-B5A62663288D}" destId="{ECA23B96-90D9-9A49-BCE8-3A29E43B8A4E}" srcOrd="0" destOrd="0" presId="urn:microsoft.com/office/officeart/2005/8/layout/hierarchy1"/>
    <dgm:cxn modelId="{5F71E1C8-F1D6-9748-8E8A-4A437E70FA5B}" type="presParOf" srcId="{ECA23B96-90D9-9A49-BCE8-3A29E43B8A4E}" destId="{52BA0462-DA15-3242-8363-F7C16C8333B6}" srcOrd="0" destOrd="0" presId="urn:microsoft.com/office/officeart/2005/8/layout/hierarchy1"/>
    <dgm:cxn modelId="{5F77F674-2E5A-D340-A6DC-2CF5FD074A5F}" type="presParOf" srcId="{ECA23B96-90D9-9A49-BCE8-3A29E43B8A4E}" destId="{03B152DB-C6A7-6F4A-8DC2-A7D7E894E28F}" srcOrd="1" destOrd="0" presId="urn:microsoft.com/office/officeart/2005/8/layout/hierarchy1"/>
    <dgm:cxn modelId="{40FAF44E-7E1B-4146-9ACC-90AAF4DC8B1C}" type="presParOf" srcId="{2750AE12-8F27-954E-A30F-B5A62663288D}" destId="{485C084C-04AC-BF42-8D2D-0749ED4DDFCB}" srcOrd="1" destOrd="0" presId="urn:microsoft.com/office/officeart/2005/8/layout/hierarchy1"/>
    <dgm:cxn modelId="{BB8A5FBF-2A9F-7D46-A24D-5CA22FE6AFBC}" type="presParOf" srcId="{485C084C-04AC-BF42-8D2D-0749ED4DDFCB}" destId="{5E3EA0EE-55FC-2041-886B-F35CB2F4133A}" srcOrd="0" destOrd="0" presId="urn:microsoft.com/office/officeart/2005/8/layout/hierarchy1"/>
    <dgm:cxn modelId="{EFF09DB2-BA5D-3E45-A50E-DDC142A620CE}" type="presParOf" srcId="{485C084C-04AC-BF42-8D2D-0749ED4DDFCB}" destId="{C54E65D4-3F4B-634E-9E9A-618EE923103A}" srcOrd="1" destOrd="0" presId="urn:microsoft.com/office/officeart/2005/8/layout/hierarchy1"/>
    <dgm:cxn modelId="{DD8872C4-B508-5C4E-8EE5-D04DD27DA21D}" type="presParOf" srcId="{C54E65D4-3F4B-634E-9E9A-618EE923103A}" destId="{B9A4422A-A8EF-8043-887E-5F77CFF65EC4}" srcOrd="0" destOrd="0" presId="urn:microsoft.com/office/officeart/2005/8/layout/hierarchy1"/>
    <dgm:cxn modelId="{9D791237-4CFC-4941-A2BF-7EE5129AF4AF}" type="presParOf" srcId="{B9A4422A-A8EF-8043-887E-5F77CFF65EC4}" destId="{50D6E419-BA4A-3743-B1F7-FEEA82C0233F}" srcOrd="0" destOrd="0" presId="urn:microsoft.com/office/officeart/2005/8/layout/hierarchy1"/>
    <dgm:cxn modelId="{85623BD2-0456-994A-978D-F5F2D27FBA13}" type="presParOf" srcId="{B9A4422A-A8EF-8043-887E-5F77CFF65EC4}" destId="{EDBFEC79-E8C9-CF40-A68B-33E683E89DD2}" srcOrd="1" destOrd="0" presId="urn:microsoft.com/office/officeart/2005/8/layout/hierarchy1"/>
    <dgm:cxn modelId="{8777A3C5-FE6E-F241-A92B-E0C670685225}" type="presParOf" srcId="{C54E65D4-3F4B-634E-9E9A-618EE923103A}" destId="{BC423762-03DA-7340-9CC3-0A5AFB2864A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1FDB26-C5FC-E646-8D0E-2E8801F7EC89}">
      <dsp:nvSpPr>
        <dsp:cNvPr id="0" name=""/>
        <dsp:cNvSpPr/>
      </dsp:nvSpPr>
      <dsp:spPr>
        <a:xfrm>
          <a:off x="3882571" y="1432615"/>
          <a:ext cx="1731896" cy="601154"/>
        </a:xfrm>
        <a:custGeom>
          <a:avLst/>
          <a:gdLst/>
          <a:ahLst/>
          <a:cxnLst/>
          <a:rect l="0" t="0" r="0" b="0"/>
          <a:pathLst>
            <a:path>
              <a:moveTo>
                <a:pt x="0" y="0"/>
              </a:moveTo>
              <a:lnTo>
                <a:pt x="0" y="300577"/>
              </a:lnTo>
              <a:lnTo>
                <a:pt x="1731896" y="300577"/>
              </a:lnTo>
              <a:lnTo>
                <a:pt x="1731896" y="601154"/>
              </a:lnTo>
            </a:path>
          </a:pathLst>
        </a:custGeom>
        <a:noFill/>
        <a:ln w="1270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24C2122-AE57-1849-A7DD-EDE0CD16366E}">
      <dsp:nvSpPr>
        <dsp:cNvPr id="0" name=""/>
        <dsp:cNvSpPr/>
      </dsp:nvSpPr>
      <dsp:spPr>
        <a:xfrm>
          <a:off x="2150675" y="1432615"/>
          <a:ext cx="1731896" cy="601154"/>
        </a:xfrm>
        <a:custGeom>
          <a:avLst/>
          <a:gdLst/>
          <a:ahLst/>
          <a:cxnLst/>
          <a:rect l="0" t="0" r="0" b="0"/>
          <a:pathLst>
            <a:path>
              <a:moveTo>
                <a:pt x="1731896" y="0"/>
              </a:moveTo>
              <a:lnTo>
                <a:pt x="1731896" y="300577"/>
              </a:lnTo>
              <a:lnTo>
                <a:pt x="0" y="300577"/>
              </a:lnTo>
              <a:lnTo>
                <a:pt x="0" y="601154"/>
              </a:lnTo>
            </a:path>
          </a:pathLst>
        </a:custGeom>
        <a:noFill/>
        <a:ln w="1270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2C91802-B500-1F4D-82C5-26D15A6BB0BA}">
      <dsp:nvSpPr>
        <dsp:cNvPr id="0" name=""/>
        <dsp:cNvSpPr/>
      </dsp:nvSpPr>
      <dsp:spPr>
        <a:xfrm>
          <a:off x="2451252" y="1296"/>
          <a:ext cx="2862638" cy="1431319"/>
        </a:xfrm>
        <a:prstGeom prst="rect">
          <a:avLst/>
        </a:prstGeom>
        <a:blipFill rotWithShape="1">
          <a:blip xmlns:r="http://schemas.openxmlformats.org/officeDocument/2006/relationships" r:embed="rId1">
            <a:duotone>
              <a:schemeClr val="accent3">
                <a:hueOff val="0"/>
                <a:satOff val="0"/>
                <a:lumOff val="0"/>
                <a:alphaOff val="0"/>
                <a:shade val="36000"/>
                <a:satMod val="120000"/>
              </a:schemeClr>
              <a:schemeClr val="accent3">
                <a:hueOff val="0"/>
                <a:satOff val="0"/>
                <a:lumOff val="0"/>
                <a:alphaOff val="0"/>
                <a:tint val="40000"/>
              </a:schemeClr>
            </a:duotone>
          </a:blip>
          <a:tile tx="0" ty="0" sx="60000" sy="59000" flip="none" algn="tl"/>
        </a:blipFill>
        <a:ln>
          <a:noFill/>
        </a:ln>
        <a:effectLst>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hy-AM" sz="2200" kern="1200" dirty="0"/>
            <a:t>Հարցերի շնորհիվ</a:t>
          </a:r>
          <a:endParaRPr lang="en-US" sz="2200" kern="1200" dirty="0"/>
        </a:p>
      </dsp:txBody>
      <dsp:txXfrm>
        <a:off x="2451252" y="1296"/>
        <a:ext cx="2862638" cy="1431319"/>
      </dsp:txXfrm>
    </dsp:sp>
    <dsp:sp modelId="{38EC2FDE-4C13-7C48-AE60-58CB9C324E68}">
      <dsp:nvSpPr>
        <dsp:cNvPr id="0" name=""/>
        <dsp:cNvSpPr/>
      </dsp:nvSpPr>
      <dsp:spPr>
        <a:xfrm>
          <a:off x="719356" y="2033769"/>
          <a:ext cx="2862638" cy="1431319"/>
        </a:xfrm>
        <a:prstGeom prst="rect">
          <a:avLst/>
        </a:prstGeom>
        <a:blipFill rotWithShape="1">
          <a:blip xmlns:r="http://schemas.openxmlformats.org/officeDocument/2006/relationships" r:embed="rId1">
            <a:duotone>
              <a:schemeClr val="accent5">
                <a:hueOff val="0"/>
                <a:satOff val="0"/>
                <a:lumOff val="0"/>
                <a:alphaOff val="0"/>
                <a:shade val="36000"/>
                <a:satMod val="120000"/>
              </a:schemeClr>
              <a:schemeClr val="accent5">
                <a:hueOff val="0"/>
                <a:satOff val="0"/>
                <a:lumOff val="0"/>
                <a:alphaOff val="0"/>
                <a:tint val="40000"/>
              </a:schemeClr>
            </a:duotone>
          </a:blip>
          <a:tile tx="0" ty="0" sx="60000" sy="59000" flip="none" algn="tl"/>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hy-AM" sz="2200" kern="1200" dirty="0"/>
            <a:t>Խուսափում ենք ենթադրություններից</a:t>
          </a:r>
          <a:endParaRPr lang="en-US" sz="2200" kern="1200" dirty="0"/>
        </a:p>
      </dsp:txBody>
      <dsp:txXfrm>
        <a:off x="719356" y="2033769"/>
        <a:ext cx="2862638" cy="1431319"/>
      </dsp:txXfrm>
    </dsp:sp>
    <dsp:sp modelId="{C6016F8C-1E8A-9A4A-B68E-21272F8E1A2D}">
      <dsp:nvSpPr>
        <dsp:cNvPr id="0" name=""/>
        <dsp:cNvSpPr/>
      </dsp:nvSpPr>
      <dsp:spPr>
        <a:xfrm>
          <a:off x="4183148" y="2033769"/>
          <a:ext cx="2862638" cy="1431319"/>
        </a:xfrm>
        <a:prstGeom prst="rect">
          <a:avLst/>
        </a:prstGeom>
        <a:blipFill rotWithShape="1">
          <a:blip xmlns:r="http://schemas.openxmlformats.org/officeDocument/2006/relationships" r:embed="rId1">
            <a:duotone>
              <a:schemeClr val="accent5">
                <a:hueOff val="0"/>
                <a:satOff val="0"/>
                <a:lumOff val="0"/>
                <a:alphaOff val="0"/>
                <a:shade val="36000"/>
                <a:satMod val="120000"/>
              </a:schemeClr>
              <a:schemeClr val="accent5">
                <a:hueOff val="0"/>
                <a:satOff val="0"/>
                <a:lumOff val="0"/>
                <a:alphaOff val="0"/>
                <a:tint val="40000"/>
              </a:schemeClr>
            </a:duotone>
          </a:blip>
          <a:tile tx="0" ty="0" sx="60000" sy="59000" flip="none" algn="tl"/>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hy-AM" sz="2200" kern="1200" dirty="0"/>
            <a:t>Կարող ենք ստուգել, ճշտել, հասկանալ ուրիշի կարծիքները, մտքերը</a:t>
          </a:r>
          <a:endParaRPr lang="en-US" sz="2200" kern="1200" dirty="0"/>
        </a:p>
      </dsp:txBody>
      <dsp:txXfrm>
        <a:off x="4183148" y="2033769"/>
        <a:ext cx="2862638" cy="14313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EA0EE-55FC-2041-886B-F35CB2F4133A}">
      <dsp:nvSpPr>
        <dsp:cNvPr id="0" name=""/>
        <dsp:cNvSpPr/>
      </dsp:nvSpPr>
      <dsp:spPr>
        <a:xfrm>
          <a:off x="6179257" y="3445283"/>
          <a:ext cx="91440" cy="641531"/>
        </a:xfrm>
        <a:custGeom>
          <a:avLst/>
          <a:gdLst/>
          <a:ahLst/>
          <a:cxnLst/>
          <a:rect l="0" t="0" r="0" b="0"/>
          <a:pathLst>
            <a:path>
              <a:moveTo>
                <a:pt x="45720" y="0"/>
              </a:moveTo>
              <a:lnTo>
                <a:pt x="45720" y="641531"/>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E96DDF-89D0-2143-B658-01CF40CC48F8}">
      <dsp:nvSpPr>
        <dsp:cNvPr id="0" name=""/>
        <dsp:cNvSpPr/>
      </dsp:nvSpPr>
      <dsp:spPr>
        <a:xfrm>
          <a:off x="4876964" y="1403043"/>
          <a:ext cx="1348012" cy="641531"/>
        </a:xfrm>
        <a:custGeom>
          <a:avLst/>
          <a:gdLst/>
          <a:ahLst/>
          <a:cxnLst/>
          <a:rect l="0" t="0" r="0" b="0"/>
          <a:pathLst>
            <a:path>
              <a:moveTo>
                <a:pt x="0" y="0"/>
              </a:moveTo>
              <a:lnTo>
                <a:pt x="0" y="437185"/>
              </a:lnTo>
              <a:lnTo>
                <a:pt x="1348012" y="437185"/>
              </a:lnTo>
              <a:lnTo>
                <a:pt x="1348012" y="641531"/>
              </a:lnTo>
            </a:path>
          </a:pathLst>
        </a:custGeom>
        <a:noFill/>
        <a:ln w="127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559B7B-96F5-9C48-A8C0-DBE3E335B139}">
      <dsp:nvSpPr>
        <dsp:cNvPr id="0" name=""/>
        <dsp:cNvSpPr/>
      </dsp:nvSpPr>
      <dsp:spPr>
        <a:xfrm>
          <a:off x="3483231" y="3445283"/>
          <a:ext cx="91440" cy="641531"/>
        </a:xfrm>
        <a:custGeom>
          <a:avLst/>
          <a:gdLst/>
          <a:ahLst/>
          <a:cxnLst/>
          <a:rect l="0" t="0" r="0" b="0"/>
          <a:pathLst>
            <a:path>
              <a:moveTo>
                <a:pt x="45720" y="0"/>
              </a:moveTo>
              <a:lnTo>
                <a:pt x="45720" y="641531"/>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FB1B81-1702-1740-9310-7822831DC1A7}">
      <dsp:nvSpPr>
        <dsp:cNvPr id="0" name=""/>
        <dsp:cNvSpPr/>
      </dsp:nvSpPr>
      <dsp:spPr>
        <a:xfrm>
          <a:off x="3528951" y="1403043"/>
          <a:ext cx="1348012" cy="641531"/>
        </a:xfrm>
        <a:custGeom>
          <a:avLst/>
          <a:gdLst/>
          <a:ahLst/>
          <a:cxnLst/>
          <a:rect l="0" t="0" r="0" b="0"/>
          <a:pathLst>
            <a:path>
              <a:moveTo>
                <a:pt x="1348012" y="0"/>
              </a:moveTo>
              <a:lnTo>
                <a:pt x="1348012" y="437185"/>
              </a:lnTo>
              <a:lnTo>
                <a:pt x="0" y="437185"/>
              </a:lnTo>
              <a:lnTo>
                <a:pt x="0" y="641531"/>
              </a:lnTo>
            </a:path>
          </a:pathLst>
        </a:custGeom>
        <a:noFill/>
        <a:ln w="127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8DA211-BDA8-2844-BCF0-3200486B8C7D}">
      <dsp:nvSpPr>
        <dsp:cNvPr id="0" name=""/>
        <dsp:cNvSpPr/>
      </dsp:nvSpPr>
      <dsp:spPr>
        <a:xfrm>
          <a:off x="3774044" y="2336"/>
          <a:ext cx="2205838" cy="1400707"/>
        </a:xfrm>
        <a:prstGeom prst="roundRect">
          <a:avLst>
            <a:gd name="adj" fmla="val 10000"/>
          </a:avLst>
        </a:prstGeom>
        <a:blipFill rotWithShape="1">
          <a:blip xmlns:r="http://schemas.openxmlformats.org/officeDocument/2006/relationships" r:embed="rId1">
            <a:duotone>
              <a:schemeClr val="accent3">
                <a:hueOff val="0"/>
                <a:satOff val="0"/>
                <a:lumOff val="0"/>
                <a:alphaOff val="0"/>
                <a:shade val="36000"/>
                <a:satMod val="120000"/>
              </a:schemeClr>
              <a:schemeClr val="accent3">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sp>
    <dsp:sp modelId="{DE96E8E6-4FC6-8845-8144-6AC130AE9086}">
      <dsp:nvSpPr>
        <dsp:cNvPr id="0" name=""/>
        <dsp:cNvSpPr/>
      </dsp:nvSpPr>
      <dsp:spPr>
        <a:xfrm>
          <a:off x="4019138" y="235174"/>
          <a:ext cx="2205838" cy="1400707"/>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hy-AM" sz="1900" b="1" kern="1200" dirty="0"/>
            <a:t>Հարցերի տեսակնե</a:t>
          </a:r>
          <a:endParaRPr lang="en-US" sz="1900" b="1" kern="1200" dirty="0"/>
        </a:p>
      </dsp:txBody>
      <dsp:txXfrm>
        <a:off x="4060163" y="276199"/>
        <a:ext cx="2123788" cy="1318657"/>
      </dsp:txXfrm>
    </dsp:sp>
    <dsp:sp modelId="{5A5750ED-5A67-CB41-9E9B-30A96B1D20E1}">
      <dsp:nvSpPr>
        <dsp:cNvPr id="0" name=""/>
        <dsp:cNvSpPr/>
      </dsp:nvSpPr>
      <dsp:spPr>
        <a:xfrm>
          <a:off x="2426032" y="2044575"/>
          <a:ext cx="2205838" cy="1400707"/>
        </a:xfrm>
        <a:prstGeom prst="roundRect">
          <a:avLst>
            <a:gd name="adj" fmla="val 10000"/>
          </a:avLst>
        </a:prstGeom>
        <a:blipFill rotWithShape="1">
          <a:blip xmlns:r="http://schemas.openxmlformats.org/officeDocument/2006/relationships" r:embed="rId1">
            <a:duotone>
              <a:schemeClr val="accent5">
                <a:hueOff val="0"/>
                <a:satOff val="0"/>
                <a:lumOff val="0"/>
                <a:alphaOff val="0"/>
                <a:shade val="36000"/>
                <a:satMod val="120000"/>
              </a:schemeClr>
              <a:schemeClr val="accent5">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sp>
    <dsp:sp modelId="{86F0B413-9DC1-344B-B330-6218F4B29B75}">
      <dsp:nvSpPr>
        <dsp:cNvPr id="0" name=""/>
        <dsp:cNvSpPr/>
      </dsp:nvSpPr>
      <dsp:spPr>
        <a:xfrm>
          <a:off x="2671125" y="2277413"/>
          <a:ext cx="2205838" cy="1400707"/>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hy-AM" sz="1900" b="1" kern="1200" dirty="0"/>
            <a:t>Փակ</a:t>
          </a:r>
          <a:endParaRPr lang="en-US" sz="1900" b="1" kern="1200" dirty="0"/>
        </a:p>
      </dsp:txBody>
      <dsp:txXfrm>
        <a:off x="2712150" y="2318438"/>
        <a:ext cx="2123788" cy="1318657"/>
      </dsp:txXfrm>
    </dsp:sp>
    <dsp:sp modelId="{B48F074E-D647-844C-AF71-F568C782B43F}">
      <dsp:nvSpPr>
        <dsp:cNvPr id="0" name=""/>
        <dsp:cNvSpPr/>
      </dsp:nvSpPr>
      <dsp:spPr>
        <a:xfrm>
          <a:off x="2426032" y="4086814"/>
          <a:ext cx="2205838" cy="1400707"/>
        </a:xfrm>
        <a:prstGeom prst="roundRect">
          <a:avLst>
            <a:gd name="adj" fmla="val 10000"/>
          </a:avLst>
        </a:prstGeom>
        <a:blipFill rotWithShape="1">
          <a:blip xmlns:r="http://schemas.openxmlformats.org/officeDocument/2006/relationships" r:embed="rId1">
            <a:duotone>
              <a:schemeClr val="accent6">
                <a:hueOff val="0"/>
                <a:satOff val="0"/>
                <a:lumOff val="0"/>
                <a:alphaOff val="0"/>
                <a:shade val="36000"/>
                <a:satMod val="120000"/>
              </a:schemeClr>
              <a:schemeClr val="accent6">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sp>
    <dsp:sp modelId="{BFE8410C-B99B-3146-96C7-6A2EDA554E77}">
      <dsp:nvSpPr>
        <dsp:cNvPr id="0" name=""/>
        <dsp:cNvSpPr/>
      </dsp:nvSpPr>
      <dsp:spPr>
        <a:xfrm>
          <a:off x="2671125" y="4319653"/>
          <a:ext cx="2205838" cy="1400707"/>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hy-AM" sz="1900" b="1" kern="1200" dirty="0"/>
            <a:t>Դու սիրու՞մ ես գարունը։</a:t>
          </a:r>
          <a:endParaRPr lang="en-US" sz="1900" b="1" kern="1200" dirty="0"/>
        </a:p>
      </dsp:txBody>
      <dsp:txXfrm>
        <a:off x="2712150" y="4360678"/>
        <a:ext cx="2123788" cy="1318657"/>
      </dsp:txXfrm>
    </dsp:sp>
    <dsp:sp modelId="{52BA0462-DA15-3242-8363-F7C16C8333B6}">
      <dsp:nvSpPr>
        <dsp:cNvPr id="0" name=""/>
        <dsp:cNvSpPr/>
      </dsp:nvSpPr>
      <dsp:spPr>
        <a:xfrm>
          <a:off x="5122057" y="2044575"/>
          <a:ext cx="2205838" cy="1400707"/>
        </a:xfrm>
        <a:prstGeom prst="roundRect">
          <a:avLst>
            <a:gd name="adj" fmla="val 10000"/>
          </a:avLst>
        </a:prstGeom>
        <a:blipFill rotWithShape="1">
          <a:blip xmlns:r="http://schemas.openxmlformats.org/officeDocument/2006/relationships" r:embed="rId1">
            <a:duotone>
              <a:schemeClr val="accent5">
                <a:hueOff val="0"/>
                <a:satOff val="0"/>
                <a:lumOff val="0"/>
                <a:alphaOff val="0"/>
                <a:shade val="36000"/>
                <a:satMod val="120000"/>
              </a:schemeClr>
              <a:schemeClr val="accent5">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sp>
    <dsp:sp modelId="{03B152DB-C6A7-6F4A-8DC2-A7D7E894E28F}">
      <dsp:nvSpPr>
        <dsp:cNvPr id="0" name=""/>
        <dsp:cNvSpPr/>
      </dsp:nvSpPr>
      <dsp:spPr>
        <a:xfrm>
          <a:off x="5367150" y="2277413"/>
          <a:ext cx="2205838" cy="1400707"/>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hy-AM" sz="1900" b="1" kern="1200" dirty="0"/>
            <a:t>Բաց</a:t>
          </a:r>
          <a:endParaRPr lang="en-US" sz="1900" b="1" kern="1200" dirty="0"/>
        </a:p>
      </dsp:txBody>
      <dsp:txXfrm>
        <a:off x="5408175" y="2318438"/>
        <a:ext cx="2123788" cy="1318657"/>
      </dsp:txXfrm>
    </dsp:sp>
    <dsp:sp modelId="{50D6E419-BA4A-3743-B1F7-FEEA82C0233F}">
      <dsp:nvSpPr>
        <dsp:cNvPr id="0" name=""/>
        <dsp:cNvSpPr/>
      </dsp:nvSpPr>
      <dsp:spPr>
        <a:xfrm>
          <a:off x="5122057" y="4086814"/>
          <a:ext cx="2205838" cy="1400707"/>
        </a:xfrm>
        <a:prstGeom prst="roundRect">
          <a:avLst>
            <a:gd name="adj" fmla="val 10000"/>
          </a:avLst>
        </a:prstGeom>
        <a:blipFill rotWithShape="1">
          <a:blip xmlns:r="http://schemas.openxmlformats.org/officeDocument/2006/relationships" r:embed="rId1">
            <a:duotone>
              <a:schemeClr val="accent6">
                <a:hueOff val="0"/>
                <a:satOff val="0"/>
                <a:lumOff val="0"/>
                <a:alphaOff val="0"/>
                <a:shade val="36000"/>
                <a:satMod val="120000"/>
              </a:schemeClr>
              <a:schemeClr val="accent6">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sp>
    <dsp:sp modelId="{EDBFEC79-E8C9-CF40-A68B-33E683E89DD2}">
      <dsp:nvSpPr>
        <dsp:cNvPr id="0" name=""/>
        <dsp:cNvSpPr/>
      </dsp:nvSpPr>
      <dsp:spPr>
        <a:xfrm>
          <a:off x="5367150" y="4319653"/>
          <a:ext cx="2205838" cy="1400707"/>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hy-AM" sz="1900" b="1" kern="1200" dirty="0"/>
            <a:t>Ո՞րն է տարվա քո սիրելի եղանակը, ինչու՞ ես այն սիրում։ </a:t>
          </a:r>
          <a:endParaRPr lang="en-US" sz="1900" b="1" kern="1200" dirty="0"/>
        </a:p>
      </dsp:txBody>
      <dsp:txXfrm>
        <a:off x="5408175" y="4360678"/>
        <a:ext cx="2123788" cy="131865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A65565-071D-454D-A643-6C1ABD703EDE}" type="datetimeFigureOut">
              <a:rPr lang="en-AM" smtClean="0"/>
              <a:t>22.12.25</a:t>
            </a:fld>
            <a:endParaRPr lang="en-AM"/>
          </a:p>
        </p:txBody>
      </p:sp>
      <p:sp>
        <p:nvSpPr>
          <p:cNvPr id="5" name="Footer Placeholder 4"/>
          <p:cNvSpPr>
            <a:spLocks noGrp="1"/>
          </p:cNvSpPr>
          <p:nvPr>
            <p:ph type="ftr" sz="quarter" idx="11"/>
          </p:nvPr>
        </p:nvSpPr>
        <p:spPr/>
        <p:txBody>
          <a:bodyPr/>
          <a:lstStyle/>
          <a:p>
            <a:endParaRPr lang="en-AM"/>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9536BC5D-DF86-7E49-BA43-F5C07973F732}" type="slidenum">
              <a:rPr lang="en-AM" smtClean="0"/>
              <a:t>‹#›</a:t>
            </a:fld>
            <a:endParaRPr lang="en-AM"/>
          </a:p>
        </p:txBody>
      </p:sp>
    </p:spTree>
    <p:extLst>
      <p:ext uri="{BB962C8B-B14F-4D97-AF65-F5344CB8AC3E}">
        <p14:creationId xmlns:p14="http://schemas.microsoft.com/office/powerpoint/2010/main" val="903646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A65565-071D-454D-A643-6C1ABD703EDE}" type="datetimeFigureOut">
              <a:rPr lang="en-AM" smtClean="0"/>
              <a:t>22.12.25</a:t>
            </a:fld>
            <a:endParaRPr lang="en-AM"/>
          </a:p>
        </p:txBody>
      </p:sp>
      <p:sp>
        <p:nvSpPr>
          <p:cNvPr id="5" name="Footer Placeholder 4"/>
          <p:cNvSpPr>
            <a:spLocks noGrp="1"/>
          </p:cNvSpPr>
          <p:nvPr>
            <p:ph type="ftr" sz="quarter" idx="11"/>
          </p:nvPr>
        </p:nvSpPr>
        <p:spPr/>
        <p:txBody>
          <a:bodyPr/>
          <a:lstStyle/>
          <a:p>
            <a:endParaRPr lang="en-AM"/>
          </a:p>
        </p:txBody>
      </p:sp>
      <p:sp>
        <p:nvSpPr>
          <p:cNvPr id="6" name="Slide Number Placeholder 5"/>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3787762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A65565-071D-454D-A643-6C1ABD703EDE}" type="datetimeFigureOut">
              <a:rPr lang="en-AM" smtClean="0"/>
              <a:t>22.12.25</a:t>
            </a:fld>
            <a:endParaRPr lang="en-AM"/>
          </a:p>
        </p:txBody>
      </p:sp>
      <p:sp>
        <p:nvSpPr>
          <p:cNvPr id="5" name="Footer Placeholder 4"/>
          <p:cNvSpPr>
            <a:spLocks noGrp="1"/>
          </p:cNvSpPr>
          <p:nvPr>
            <p:ph type="ftr" sz="quarter" idx="11"/>
          </p:nvPr>
        </p:nvSpPr>
        <p:spPr/>
        <p:txBody>
          <a:bodyPr/>
          <a:lstStyle/>
          <a:p>
            <a:endParaRPr lang="en-AM"/>
          </a:p>
        </p:txBody>
      </p:sp>
      <p:sp>
        <p:nvSpPr>
          <p:cNvPr id="6" name="Slide Number Placeholder 5"/>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237289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A65565-071D-454D-A643-6C1ABD703EDE}" type="datetimeFigureOut">
              <a:rPr lang="en-AM" smtClean="0"/>
              <a:t>22.12.25</a:t>
            </a:fld>
            <a:endParaRPr lang="en-AM"/>
          </a:p>
        </p:txBody>
      </p:sp>
      <p:sp>
        <p:nvSpPr>
          <p:cNvPr id="5" name="Footer Placeholder 4"/>
          <p:cNvSpPr>
            <a:spLocks noGrp="1"/>
          </p:cNvSpPr>
          <p:nvPr>
            <p:ph type="ftr" sz="quarter" idx="11"/>
          </p:nvPr>
        </p:nvSpPr>
        <p:spPr/>
        <p:txBody>
          <a:bodyPr/>
          <a:lstStyle/>
          <a:p>
            <a:endParaRPr lang="en-AM"/>
          </a:p>
        </p:txBody>
      </p:sp>
      <p:sp>
        <p:nvSpPr>
          <p:cNvPr id="6" name="Slide Number Placeholder 5"/>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1151170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19A65565-071D-454D-A643-6C1ABD703EDE}" type="datetimeFigureOut">
              <a:rPr lang="en-AM" smtClean="0"/>
              <a:t>22.12.25</a:t>
            </a:fld>
            <a:endParaRPr lang="en-AM"/>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AM"/>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536BC5D-DF86-7E49-BA43-F5C07973F732}" type="slidenum">
              <a:rPr lang="en-AM" smtClean="0"/>
              <a:t>‹#›</a:t>
            </a:fld>
            <a:endParaRPr lang="en-AM"/>
          </a:p>
        </p:txBody>
      </p:sp>
    </p:spTree>
    <p:extLst>
      <p:ext uri="{BB962C8B-B14F-4D97-AF65-F5344CB8AC3E}">
        <p14:creationId xmlns:p14="http://schemas.microsoft.com/office/powerpoint/2010/main" val="4234596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65565-071D-454D-A643-6C1ABD703EDE}" type="datetimeFigureOut">
              <a:rPr lang="en-AM" smtClean="0"/>
              <a:t>22.12.25</a:t>
            </a:fld>
            <a:endParaRPr lang="en-AM"/>
          </a:p>
        </p:txBody>
      </p:sp>
      <p:sp>
        <p:nvSpPr>
          <p:cNvPr id="6" name="Footer Placeholder 5"/>
          <p:cNvSpPr>
            <a:spLocks noGrp="1"/>
          </p:cNvSpPr>
          <p:nvPr>
            <p:ph type="ftr" sz="quarter" idx="11"/>
          </p:nvPr>
        </p:nvSpPr>
        <p:spPr/>
        <p:txBody>
          <a:bodyPr/>
          <a:lstStyle/>
          <a:p>
            <a:endParaRPr lang="en-AM"/>
          </a:p>
        </p:txBody>
      </p:sp>
      <p:sp>
        <p:nvSpPr>
          <p:cNvPr id="7" name="Slide Number Placeholder 6"/>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3076175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A65565-071D-454D-A643-6C1ABD703EDE}" type="datetimeFigureOut">
              <a:rPr lang="en-AM" smtClean="0"/>
              <a:t>22.12.25</a:t>
            </a:fld>
            <a:endParaRPr lang="en-AM"/>
          </a:p>
        </p:txBody>
      </p:sp>
      <p:sp>
        <p:nvSpPr>
          <p:cNvPr id="8" name="Footer Placeholder 7"/>
          <p:cNvSpPr>
            <a:spLocks noGrp="1"/>
          </p:cNvSpPr>
          <p:nvPr>
            <p:ph type="ftr" sz="quarter" idx="11"/>
          </p:nvPr>
        </p:nvSpPr>
        <p:spPr/>
        <p:txBody>
          <a:bodyPr/>
          <a:lstStyle/>
          <a:p>
            <a:endParaRPr lang="en-AM"/>
          </a:p>
        </p:txBody>
      </p:sp>
      <p:sp>
        <p:nvSpPr>
          <p:cNvPr id="9" name="Slide Number Placeholder 8"/>
          <p:cNvSpPr>
            <a:spLocks noGrp="1"/>
          </p:cNvSpPr>
          <p:nvPr>
            <p:ph type="sldNum" sz="quarter" idx="12"/>
          </p:nvPr>
        </p:nvSpPr>
        <p:spPr/>
        <p:txBody>
          <a:bodyPr/>
          <a:lstStyle/>
          <a:p>
            <a:fld id="{9536BC5D-DF86-7E49-BA43-F5C07973F732}" type="slidenum">
              <a:rPr lang="en-AM" smtClean="0"/>
              <a:t>‹#›</a:t>
            </a:fld>
            <a:endParaRPr lang="en-AM"/>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43583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9A65565-071D-454D-A643-6C1ABD703EDE}" type="datetimeFigureOut">
              <a:rPr lang="en-AM" smtClean="0"/>
              <a:t>22.12.25</a:t>
            </a:fld>
            <a:endParaRPr lang="en-AM"/>
          </a:p>
        </p:txBody>
      </p:sp>
      <p:sp>
        <p:nvSpPr>
          <p:cNvPr id="4" name="Footer Placeholder 3"/>
          <p:cNvSpPr>
            <a:spLocks noGrp="1"/>
          </p:cNvSpPr>
          <p:nvPr>
            <p:ph type="ftr" sz="quarter" idx="11"/>
          </p:nvPr>
        </p:nvSpPr>
        <p:spPr/>
        <p:txBody>
          <a:bodyPr/>
          <a:lstStyle/>
          <a:p>
            <a:endParaRPr lang="en-AM"/>
          </a:p>
        </p:txBody>
      </p:sp>
      <p:sp>
        <p:nvSpPr>
          <p:cNvPr id="5" name="Slide Number Placeholder 4"/>
          <p:cNvSpPr>
            <a:spLocks noGrp="1"/>
          </p:cNvSpPr>
          <p:nvPr>
            <p:ph type="sldNum" sz="quarter" idx="12"/>
          </p:nvPr>
        </p:nvSpPr>
        <p:spPr/>
        <p:txBody>
          <a:bodyPr/>
          <a:lstStyle/>
          <a:p>
            <a:fld id="{9536BC5D-DF86-7E49-BA43-F5C07973F732}" type="slidenum">
              <a:rPr lang="en-AM" smtClean="0"/>
              <a:t>‹#›</a:t>
            </a:fld>
            <a:endParaRPr lang="en-AM"/>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4585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65565-071D-454D-A643-6C1ABD703EDE}" type="datetimeFigureOut">
              <a:rPr lang="en-AM" smtClean="0"/>
              <a:t>22.12.25</a:t>
            </a:fld>
            <a:endParaRPr lang="en-AM"/>
          </a:p>
        </p:txBody>
      </p:sp>
      <p:sp>
        <p:nvSpPr>
          <p:cNvPr id="3" name="Footer Placeholder 2"/>
          <p:cNvSpPr>
            <a:spLocks noGrp="1"/>
          </p:cNvSpPr>
          <p:nvPr>
            <p:ph type="ftr" sz="quarter" idx="11"/>
          </p:nvPr>
        </p:nvSpPr>
        <p:spPr/>
        <p:txBody>
          <a:bodyPr/>
          <a:lstStyle/>
          <a:p>
            <a:endParaRPr lang="en-AM"/>
          </a:p>
        </p:txBody>
      </p:sp>
      <p:sp>
        <p:nvSpPr>
          <p:cNvPr id="4" name="Slide Number Placeholder 3"/>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3154592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A65565-071D-454D-A643-6C1ABD703EDE}" type="datetimeFigureOut">
              <a:rPr lang="en-AM" smtClean="0"/>
              <a:t>22.12.25</a:t>
            </a:fld>
            <a:endParaRPr lang="en-AM"/>
          </a:p>
        </p:txBody>
      </p:sp>
      <p:sp>
        <p:nvSpPr>
          <p:cNvPr id="6" name="Footer Placeholder 5"/>
          <p:cNvSpPr>
            <a:spLocks noGrp="1"/>
          </p:cNvSpPr>
          <p:nvPr>
            <p:ph type="ftr" sz="quarter" idx="11"/>
          </p:nvPr>
        </p:nvSpPr>
        <p:spPr/>
        <p:txBody>
          <a:bodyPr/>
          <a:lstStyle/>
          <a:p>
            <a:endParaRPr lang="en-AM"/>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1854124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19A65565-071D-454D-A643-6C1ABD703EDE}" type="datetimeFigureOut">
              <a:rPr lang="en-AM" smtClean="0"/>
              <a:t>22.12.25</a:t>
            </a:fld>
            <a:endParaRPr lang="en-AM"/>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9536BC5D-DF86-7E49-BA43-F5C07973F732}" type="slidenum">
              <a:rPr lang="en-AM" smtClean="0"/>
              <a:t>‹#›</a:t>
            </a:fld>
            <a:endParaRPr lang="en-AM"/>
          </a:p>
        </p:txBody>
      </p:sp>
    </p:spTree>
    <p:extLst>
      <p:ext uri="{BB962C8B-B14F-4D97-AF65-F5344CB8AC3E}">
        <p14:creationId xmlns:p14="http://schemas.microsoft.com/office/powerpoint/2010/main" val="1733059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19A65565-071D-454D-A643-6C1ABD703EDE}" type="datetimeFigureOut">
              <a:rPr lang="en-AM" smtClean="0"/>
              <a:t>22.12.25</a:t>
            </a:fld>
            <a:endParaRPr lang="en-AM"/>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AM"/>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536BC5D-DF86-7E49-BA43-F5C07973F732}" type="slidenum">
              <a:rPr lang="en-AM" smtClean="0"/>
              <a:t>‹#›</a:t>
            </a:fld>
            <a:endParaRPr lang="en-AM"/>
          </a:p>
        </p:txBody>
      </p:sp>
    </p:spTree>
    <p:extLst>
      <p:ext uri="{BB962C8B-B14F-4D97-AF65-F5344CB8AC3E}">
        <p14:creationId xmlns:p14="http://schemas.microsoft.com/office/powerpoint/2010/main" val="34730418"/>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112E462-E3AB-27DF-0FCE-7AD6F0CC3DB8}"/>
              </a:ext>
            </a:extLst>
          </p:cNvPr>
          <p:cNvSpPr>
            <a:spLocks noGrp="1"/>
          </p:cNvSpPr>
          <p:nvPr>
            <p:ph type="ctrTitle"/>
          </p:nvPr>
        </p:nvSpPr>
        <p:spPr/>
        <p:txBody>
          <a:bodyPr/>
          <a:lstStyle/>
          <a:p>
            <a:r>
              <a:rPr lang="hy-AM" dirty="0"/>
              <a:t>Հ</a:t>
            </a:r>
            <a:r>
              <a:rPr lang="en-AM" dirty="0"/>
              <a:t>ա</a:t>
            </a:r>
            <a:r>
              <a:rPr lang="hy-AM" dirty="0"/>
              <a:t>ղորդակցման հմտություններ </a:t>
            </a:r>
            <a:endParaRPr lang="en-AM" dirty="0"/>
          </a:p>
        </p:txBody>
      </p:sp>
      <p:sp>
        <p:nvSpPr>
          <p:cNvPr id="8" name="Subtitle 7">
            <a:extLst>
              <a:ext uri="{FF2B5EF4-FFF2-40B4-BE49-F238E27FC236}">
                <a16:creationId xmlns:a16="http://schemas.microsoft.com/office/drawing/2014/main" id="{8479B192-475D-974D-E936-E889F7118FAA}"/>
              </a:ext>
            </a:extLst>
          </p:cNvPr>
          <p:cNvSpPr>
            <a:spLocks noGrp="1"/>
          </p:cNvSpPr>
          <p:nvPr>
            <p:ph type="subTitle" idx="1"/>
          </p:nvPr>
        </p:nvSpPr>
        <p:spPr/>
        <p:txBody>
          <a:bodyPr>
            <a:normAutofit/>
          </a:bodyPr>
          <a:lstStyle/>
          <a:p>
            <a:r>
              <a:rPr lang="hy-AM" sz="2400" dirty="0"/>
              <a:t>Դաս 6</a:t>
            </a:r>
            <a:r>
              <a:rPr lang="en-US" sz="2400" dirty="0"/>
              <a:t>-</a:t>
            </a:r>
            <a:r>
              <a:rPr lang="hy-AM" sz="2400" dirty="0"/>
              <a:t>րդ</a:t>
            </a:r>
          </a:p>
          <a:p>
            <a:r>
              <a:rPr lang="en-US" sz="2400" dirty="0" err="1"/>
              <a:t>Հ</a:t>
            </a:r>
            <a:r>
              <a:rPr lang="hy-AM" sz="2400" dirty="0"/>
              <a:t>արցեր տալու հմտություն</a:t>
            </a:r>
            <a:endParaRPr lang="en-AM" sz="2400" dirty="0"/>
          </a:p>
        </p:txBody>
      </p:sp>
    </p:spTree>
    <p:extLst>
      <p:ext uri="{BB962C8B-B14F-4D97-AF65-F5344CB8AC3E}">
        <p14:creationId xmlns:p14="http://schemas.microsoft.com/office/powerpoint/2010/main" val="944501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5C598-6981-818F-4843-900F399F3619}"/>
              </a:ext>
            </a:extLst>
          </p:cNvPr>
          <p:cNvSpPr>
            <a:spLocks noGrp="1"/>
          </p:cNvSpPr>
          <p:nvPr>
            <p:ph type="title"/>
          </p:nvPr>
        </p:nvSpPr>
        <p:spPr/>
        <p:txBody>
          <a:bodyPr/>
          <a:lstStyle/>
          <a:p>
            <a:r>
              <a:rPr lang="hy-AM" dirty="0"/>
              <a:t>Հարցեր տալու </a:t>
            </a:r>
            <a:r>
              <a:rPr lang="en-US" dirty="0" err="1"/>
              <a:t>հ</a:t>
            </a:r>
            <a:r>
              <a:rPr lang="hy-AM" dirty="0"/>
              <a:t>մտությունը</a:t>
            </a:r>
            <a:endParaRPr lang="en-AM" dirty="0"/>
          </a:p>
        </p:txBody>
      </p:sp>
      <p:sp>
        <p:nvSpPr>
          <p:cNvPr id="3" name="Content Placeholder 2">
            <a:extLst>
              <a:ext uri="{FF2B5EF4-FFF2-40B4-BE49-F238E27FC236}">
                <a16:creationId xmlns:a16="http://schemas.microsoft.com/office/drawing/2014/main" id="{ED193F65-7B4E-FDCE-5B28-92C13C76FBEA}"/>
              </a:ext>
            </a:extLst>
          </p:cNvPr>
          <p:cNvSpPr>
            <a:spLocks noGrp="1"/>
          </p:cNvSpPr>
          <p:nvPr>
            <p:ph idx="1"/>
          </p:nvPr>
        </p:nvSpPr>
        <p:spPr/>
        <p:txBody>
          <a:bodyPr>
            <a:normAutofit/>
          </a:bodyPr>
          <a:lstStyle/>
          <a:p>
            <a:pPr marL="0" indent="0" algn="ctr">
              <a:lnSpc>
                <a:spcPct val="150000"/>
              </a:lnSpc>
              <a:buNone/>
            </a:pPr>
            <a:r>
              <a:rPr lang="hy-AM" b="1" dirty="0">
                <a:solidFill>
                  <a:schemeClr val="accent1">
                    <a:lumMod val="75000"/>
                  </a:schemeClr>
                </a:solidFill>
                <a:effectLst/>
                <a:ea typeface="Times New Roman" panose="02020603050405020304" pitchFamily="18" charset="0"/>
                <a:cs typeface="Times New Roman" panose="02020603050405020304" pitchFamily="18" charset="0"/>
              </a:rPr>
              <a:t>Հարցեր տալու հմտությունը օգնում է ակտիվ լսելուն։ </a:t>
            </a:r>
          </a:p>
        </p:txBody>
      </p:sp>
      <p:graphicFrame>
        <p:nvGraphicFramePr>
          <p:cNvPr id="4" name="Diagram 3">
            <a:extLst>
              <a:ext uri="{FF2B5EF4-FFF2-40B4-BE49-F238E27FC236}">
                <a16:creationId xmlns:a16="http://schemas.microsoft.com/office/drawing/2014/main" id="{1B69AD9B-48CC-22DD-AD89-AECF1FE88A55}"/>
              </a:ext>
            </a:extLst>
          </p:cNvPr>
          <p:cNvGraphicFramePr/>
          <p:nvPr>
            <p:extLst>
              <p:ext uri="{D42A27DB-BD31-4B8C-83A1-F6EECF244321}">
                <p14:modId xmlns:p14="http://schemas.microsoft.com/office/powerpoint/2010/main" val="216742087"/>
              </p:ext>
            </p:extLst>
          </p:nvPr>
        </p:nvGraphicFramePr>
        <p:xfrm>
          <a:off x="2032000" y="3123210"/>
          <a:ext cx="7765143" cy="34663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914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CEEC-C457-5BB0-FA33-AF93FC5E0726}"/>
              </a:ext>
            </a:extLst>
          </p:cNvPr>
          <p:cNvSpPr>
            <a:spLocks noGrp="1"/>
          </p:cNvSpPr>
          <p:nvPr>
            <p:ph type="title"/>
          </p:nvPr>
        </p:nvSpPr>
        <p:spPr/>
        <p:txBody>
          <a:bodyPr>
            <a:normAutofit/>
          </a:bodyPr>
          <a:lstStyle/>
          <a:p>
            <a:pPr lvl="0">
              <a:lnSpc>
                <a:spcPct val="115000"/>
              </a:lnSpc>
            </a:pPr>
            <a:r>
              <a:rPr lang="hy-AM" dirty="0"/>
              <a:t>Հարցերի տեսակներ</a:t>
            </a:r>
            <a:endParaRPr lang="en-AM" dirty="0"/>
          </a:p>
        </p:txBody>
      </p:sp>
    </p:spTree>
    <p:extLst>
      <p:ext uri="{BB962C8B-B14F-4D97-AF65-F5344CB8AC3E}">
        <p14:creationId xmlns:p14="http://schemas.microsoft.com/office/powerpoint/2010/main" val="1757962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CFDAB3DB-A167-55FB-38A7-40754F808FD7}"/>
              </a:ext>
            </a:extLst>
          </p:cNvPr>
          <p:cNvGraphicFramePr/>
          <p:nvPr/>
        </p:nvGraphicFramePr>
        <p:xfrm>
          <a:off x="1096489" y="567651"/>
          <a:ext cx="9999022" cy="57226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BEF95D7B-A660-3C5E-6A6D-325D7BD06640}"/>
              </a:ext>
            </a:extLst>
          </p:cNvPr>
          <p:cNvSpPr txBox="1"/>
          <p:nvPr/>
        </p:nvSpPr>
        <p:spPr>
          <a:xfrm>
            <a:off x="5435930" y="4161704"/>
            <a:ext cx="4978729" cy="369332"/>
          </a:xfrm>
          <a:prstGeom prst="rect">
            <a:avLst/>
          </a:prstGeom>
          <a:noFill/>
        </p:spPr>
        <p:txBody>
          <a:bodyPr wrap="square">
            <a:spAutoFit/>
          </a:bodyPr>
          <a:lstStyle/>
          <a:p>
            <a:r>
              <a:rPr lang="hy-AM" sz="1800" b="1" dirty="0">
                <a:effectLst/>
                <a:ea typeface="Times New Roman" panose="02020603050405020304" pitchFamily="18" charset="0"/>
                <a:cs typeface="Times New Roman" panose="02020603050405020304" pitchFamily="18" charset="0"/>
              </a:rPr>
              <a:t>«Ինչու՞», «Ինչպե՞ս», «Որքա՞ն», «Ո՞ր» </a:t>
            </a:r>
            <a:endParaRPr lang="en-AM" b="1" dirty="0"/>
          </a:p>
        </p:txBody>
      </p:sp>
    </p:spTree>
    <p:extLst>
      <p:ext uri="{BB962C8B-B14F-4D97-AF65-F5344CB8AC3E}">
        <p14:creationId xmlns:p14="http://schemas.microsoft.com/office/powerpoint/2010/main" val="49175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14B50F-4A29-B167-5180-62EBF71775F3}"/>
              </a:ext>
            </a:extLst>
          </p:cNvPr>
          <p:cNvSpPr txBox="1"/>
          <p:nvPr/>
        </p:nvSpPr>
        <p:spPr>
          <a:xfrm>
            <a:off x="519546" y="1636246"/>
            <a:ext cx="10144496" cy="4021678"/>
          </a:xfrm>
          <a:prstGeom prst="rect">
            <a:avLst/>
          </a:prstGeom>
          <a:noFill/>
        </p:spPr>
        <p:txBody>
          <a:bodyPr wrap="square">
            <a:spAutoFit/>
          </a:bodyPr>
          <a:lstStyle/>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b="1" i="1" dirty="0">
                <a:solidFill>
                  <a:schemeClr val="accent1">
                    <a:lumMod val="75000"/>
                  </a:schemeClr>
                </a:solidFill>
                <a:effectLst/>
                <a:latin typeface="Times New Roman" panose="02020603050405020304" pitchFamily="18" charset="0"/>
                <a:ea typeface="Times New Roman" panose="02020603050405020304" pitchFamily="18" charset="0"/>
              </a:rPr>
              <a:t>Ի՞նչ ոճի ֆիլմեր ես սիրում։</a:t>
            </a:r>
            <a:endParaRPr lang="en-AM" sz="2000" b="1" i="1" dirty="0">
              <a:solidFill>
                <a:schemeClr val="accent1">
                  <a:lumMod val="75000"/>
                </a:schemeClr>
              </a:solidFill>
              <a:effectLst/>
              <a:latin typeface="Times New Roman" panose="02020603050405020304" pitchFamily="18" charset="0"/>
              <a:ea typeface="Times New Roman" panose="02020603050405020304" pitchFamily="18" charset="0"/>
            </a:endParaRPr>
          </a:p>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dirty="0">
                <a:solidFill>
                  <a:schemeClr val="accent4">
                    <a:lumMod val="75000"/>
                  </a:schemeClr>
                </a:solidFill>
                <a:effectLst/>
                <a:latin typeface="Times New Roman" panose="02020603050405020304" pitchFamily="18" charset="0"/>
                <a:ea typeface="Times New Roman" panose="02020603050405020304" pitchFamily="18" charset="0"/>
              </a:rPr>
              <a:t>Սիրում եմ գիտաֆանտաստիկ ժանրի ֆիլմերը, նաև բնության մասին վավերագրական ֆիլմերը։</a:t>
            </a:r>
            <a:endParaRPr lang="en-AM" sz="2000" dirty="0">
              <a:solidFill>
                <a:schemeClr val="accent4">
                  <a:lumMod val="75000"/>
                </a:schemeClr>
              </a:solidFill>
              <a:effectLst/>
              <a:latin typeface="Times New Roman" panose="02020603050405020304" pitchFamily="18" charset="0"/>
              <a:ea typeface="Times New Roman" panose="02020603050405020304" pitchFamily="18" charset="0"/>
            </a:endParaRPr>
          </a:p>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b="1" i="1" dirty="0">
                <a:solidFill>
                  <a:schemeClr val="accent1">
                    <a:lumMod val="75000"/>
                  </a:schemeClr>
                </a:solidFill>
                <a:effectLst/>
                <a:latin typeface="Times New Roman" panose="02020603050405020304" pitchFamily="18" charset="0"/>
                <a:ea typeface="Times New Roman" panose="02020603050405020304" pitchFamily="18" charset="0"/>
              </a:rPr>
              <a:t>Իսկ ի՞նչն է քեզ առանձնապես դուր գալիս գիտաֆանտաստիկ ժանրի ֆիլմերում։</a:t>
            </a:r>
            <a:endParaRPr lang="en-AM" sz="2000" b="1" i="1" dirty="0">
              <a:solidFill>
                <a:schemeClr val="accent1">
                  <a:lumMod val="75000"/>
                </a:schemeClr>
              </a:solidFill>
              <a:effectLst/>
              <a:latin typeface="Times New Roman" panose="02020603050405020304" pitchFamily="18" charset="0"/>
              <a:ea typeface="Times New Roman" panose="02020603050405020304" pitchFamily="18" charset="0"/>
            </a:endParaRPr>
          </a:p>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dirty="0">
                <a:solidFill>
                  <a:schemeClr val="accent4">
                    <a:lumMod val="75000"/>
                  </a:schemeClr>
                </a:solidFill>
                <a:effectLst/>
                <a:latin typeface="Times New Roman" panose="02020603050405020304" pitchFamily="18" charset="0"/>
                <a:ea typeface="Times New Roman" panose="02020603050405020304" pitchFamily="18" charset="0"/>
              </a:rPr>
              <a:t>Երբ անհավանական թվացող գաղափարներ են ներկայացնում, երբ երևակայությունը սահման չի ճանաչում ու կարելի է պատկերացնել, թե ինչպես կարող է գիտությունը զարգանալ։</a:t>
            </a:r>
            <a:endParaRPr lang="en-AM" sz="2000" dirty="0">
              <a:solidFill>
                <a:schemeClr val="accent4">
                  <a:lumMod val="75000"/>
                </a:schemeClr>
              </a:solidFill>
              <a:effectLst/>
              <a:latin typeface="Times New Roman" panose="02020603050405020304" pitchFamily="18" charset="0"/>
              <a:ea typeface="Times New Roman" panose="02020603050405020304" pitchFamily="18" charset="0"/>
            </a:endParaRPr>
          </a:p>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b="1" i="1" dirty="0">
                <a:solidFill>
                  <a:schemeClr val="accent1">
                    <a:lumMod val="75000"/>
                  </a:schemeClr>
                </a:solidFill>
                <a:effectLst/>
                <a:latin typeface="Times New Roman" panose="02020603050405020304" pitchFamily="18" charset="0"/>
                <a:ea typeface="Times New Roman" panose="02020603050405020304" pitchFamily="18" charset="0"/>
              </a:rPr>
              <a:t>Ինչպե՞ս ես պատկերացնում գիտահետազոտական ֆիլմերում պատկերված գաղափարների զարգացումը իրական կյանքում։ </a:t>
            </a:r>
            <a:endParaRPr lang="en-AM" sz="2000" b="1" i="1" dirty="0">
              <a:solidFill>
                <a:schemeClr val="accent1">
                  <a:lumMod val="75000"/>
                </a:schemeClr>
              </a:solidFill>
              <a:effectLst/>
              <a:latin typeface="Times New Roman" panose="02020603050405020304" pitchFamily="18" charset="0"/>
              <a:ea typeface="Times New Roman" panose="02020603050405020304" pitchFamily="18" charset="0"/>
            </a:endParaRPr>
          </a:p>
          <a:p>
            <a:pPr marL="342900" lvl="0" indent="-342900">
              <a:lnSpc>
                <a:spcPct val="115000"/>
              </a:lnSpc>
              <a:spcBef>
                <a:spcPts val="600"/>
              </a:spcBef>
              <a:spcAft>
                <a:spcPts val="600"/>
              </a:spcAft>
              <a:buClr>
                <a:srgbClr val="000000"/>
              </a:buClr>
              <a:buFont typeface="Times New Roman" panose="02020603050405020304" pitchFamily="18" charset="0"/>
              <a:buChar char="-"/>
            </a:pPr>
            <a:r>
              <a:rPr lang="hy-AM" sz="1800" dirty="0">
                <a:solidFill>
                  <a:schemeClr val="accent4">
                    <a:lumMod val="75000"/>
                  </a:schemeClr>
                </a:solidFill>
                <a:effectLst/>
                <a:latin typeface="Times New Roman" panose="02020603050405020304" pitchFamily="18" charset="0"/>
                <a:ea typeface="Times New Roman" panose="02020603050405020304" pitchFamily="18" charset="0"/>
              </a:rPr>
              <a:t>Կարող եմ միայն ենթադրել, որ գիտության մեջ արվող նոր հայտնագործությունները կարող են դրան ծառայել, բայց նաև հավատում եմ, որ հենց այդ գիտահետազոտական ֆիլմերը նայելով մենք էլ կարող ենք տարբեր հայտնագործություններ անել հետո։</a:t>
            </a:r>
            <a:endParaRPr lang="en-AM" sz="2000" dirty="0">
              <a:solidFill>
                <a:schemeClr val="accent4">
                  <a:lumMod val="75000"/>
                </a:schemeClr>
              </a:solidFill>
              <a:effectLst/>
              <a:latin typeface="Times New Roman" panose="02020603050405020304" pitchFamily="18" charset="0"/>
              <a:ea typeface="Times New Roman" panose="02020603050405020304" pitchFamily="18" charset="0"/>
            </a:endParaRPr>
          </a:p>
        </p:txBody>
      </p:sp>
      <p:sp>
        <p:nvSpPr>
          <p:cNvPr id="4" name="Title 1">
            <a:extLst>
              <a:ext uri="{FF2B5EF4-FFF2-40B4-BE49-F238E27FC236}">
                <a16:creationId xmlns:a16="http://schemas.microsoft.com/office/drawing/2014/main" id="{F5C38073-903C-F8C4-C044-633E7169BAD4}"/>
              </a:ext>
            </a:extLst>
          </p:cNvPr>
          <p:cNvSpPr txBox="1">
            <a:spLocks/>
          </p:cNvSpPr>
          <p:nvPr/>
        </p:nvSpPr>
        <p:spPr>
          <a:xfrm>
            <a:off x="519546" y="424645"/>
            <a:ext cx="10058400" cy="952892"/>
          </a:xfrm>
          <a:prstGeom prst="rect">
            <a:avLst/>
          </a:prstGeom>
        </p:spPr>
        <p:txBody>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hy-AM" dirty="0"/>
              <a:t>Բաց հարցերի կիրառման օրինակ</a:t>
            </a:r>
            <a:endParaRPr lang="en-AM" dirty="0"/>
          </a:p>
        </p:txBody>
      </p:sp>
    </p:spTree>
    <p:extLst>
      <p:ext uri="{BB962C8B-B14F-4D97-AF65-F5344CB8AC3E}">
        <p14:creationId xmlns:p14="http://schemas.microsoft.com/office/powerpoint/2010/main" val="3312253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CEEC-C457-5BB0-FA33-AF93FC5E0726}"/>
              </a:ext>
            </a:extLst>
          </p:cNvPr>
          <p:cNvSpPr>
            <a:spLocks noGrp="1"/>
          </p:cNvSpPr>
          <p:nvPr>
            <p:ph type="title"/>
          </p:nvPr>
        </p:nvSpPr>
        <p:spPr/>
        <p:txBody>
          <a:bodyPr>
            <a:normAutofit/>
          </a:bodyPr>
          <a:lstStyle/>
          <a:p>
            <a:pPr lvl="0">
              <a:lnSpc>
                <a:spcPct val="115000"/>
              </a:lnSpc>
            </a:pPr>
            <a:r>
              <a:rPr lang="hy-AM" dirty="0"/>
              <a:t>Փակ և բաց հարցեր</a:t>
            </a:r>
            <a:br>
              <a:rPr lang="hy-AM" dirty="0"/>
            </a:br>
            <a:endParaRPr lang="en-AM" dirty="0"/>
          </a:p>
        </p:txBody>
      </p:sp>
    </p:spTree>
    <p:extLst>
      <p:ext uri="{BB962C8B-B14F-4D97-AF65-F5344CB8AC3E}">
        <p14:creationId xmlns:p14="http://schemas.microsoft.com/office/powerpoint/2010/main" val="351766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Group brainstorm">
            <a:extLst>
              <a:ext uri="{FF2B5EF4-FFF2-40B4-BE49-F238E27FC236}">
                <a16:creationId xmlns:a16="http://schemas.microsoft.com/office/drawing/2014/main" id="{6FC36606-A157-F81E-32BA-56C4477067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4801" y="638329"/>
            <a:ext cx="2769433" cy="2769433"/>
          </a:xfrm>
          <a:prstGeom prst="rect">
            <a:avLst/>
          </a:prstGeom>
        </p:spPr>
      </p:pic>
      <p:pic>
        <p:nvPicPr>
          <p:cNvPr id="8" name="Graphic 7" descr="Group brainstorm">
            <a:extLst>
              <a:ext uri="{FF2B5EF4-FFF2-40B4-BE49-F238E27FC236}">
                <a16:creationId xmlns:a16="http://schemas.microsoft.com/office/drawing/2014/main" id="{EB9CCF12-9DF2-A670-DBBB-E8120B8C849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74801" y="3915349"/>
            <a:ext cx="2769433" cy="2769433"/>
          </a:xfrm>
          <a:prstGeom prst="rect">
            <a:avLst/>
          </a:prstGeom>
        </p:spPr>
      </p:pic>
      <p:pic>
        <p:nvPicPr>
          <p:cNvPr id="9" name="Graphic 8" descr="Group brainstorm">
            <a:extLst>
              <a:ext uri="{FF2B5EF4-FFF2-40B4-BE49-F238E27FC236}">
                <a16:creationId xmlns:a16="http://schemas.microsoft.com/office/drawing/2014/main" id="{1DB1C2B9-751F-0C52-9A52-F5288C84B03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62250" y="4037769"/>
            <a:ext cx="2769433" cy="2769433"/>
          </a:xfrm>
          <a:prstGeom prst="rect">
            <a:avLst/>
          </a:prstGeom>
        </p:spPr>
      </p:pic>
      <p:pic>
        <p:nvPicPr>
          <p:cNvPr id="10" name="Graphic 9" descr="Group brainstorm">
            <a:extLst>
              <a:ext uri="{FF2B5EF4-FFF2-40B4-BE49-F238E27FC236}">
                <a16:creationId xmlns:a16="http://schemas.microsoft.com/office/drawing/2014/main" id="{A045F44C-BFFB-A3FD-9FF2-FC54B3329AB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847768" y="834258"/>
            <a:ext cx="2769433" cy="2769433"/>
          </a:xfrm>
          <a:prstGeom prst="rect">
            <a:avLst/>
          </a:prstGeom>
        </p:spPr>
      </p:pic>
      <p:sp>
        <p:nvSpPr>
          <p:cNvPr id="12" name="TextBox 11">
            <a:extLst>
              <a:ext uri="{FF2B5EF4-FFF2-40B4-BE49-F238E27FC236}">
                <a16:creationId xmlns:a16="http://schemas.microsoft.com/office/drawing/2014/main" id="{999487A2-55A3-58F5-DB6D-2FB8783D3163}"/>
              </a:ext>
            </a:extLst>
          </p:cNvPr>
          <p:cNvSpPr txBox="1"/>
          <p:nvPr/>
        </p:nvSpPr>
        <p:spPr>
          <a:xfrm>
            <a:off x="2275202" y="464926"/>
            <a:ext cx="1368630" cy="369332"/>
          </a:xfrm>
          <a:prstGeom prst="rect">
            <a:avLst/>
          </a:prstGeom>
          <a:noFill/>
        </p:spPr>
        <p:txBody>
          <a:bodyPr wrap="square">
            <a:spAutoFit/>
          </a:bodyPr>
          <a:lstStyle/>
          <a:p>
            <a:r>
              <a:rPr lang="hy-AM" sz="1800" b="1" dirty="0">
                <a:effectLst/>
                <a:latin typeface="Times New Roman" panose="02020603050405020304" pitchFamily="18" charset="0"/>
                <a:ea typeface="Times New Roman" panose="02020603050405020304" pitchFamily="18" charset="0"/>
              </a:rPr>
              <a:t>1-ին խումբ </a:t>
            </a:r>
            <a:endParaRPr lang="en-AM" b="1" dirty="0"/>
          </a:p>
        </p:txBody>
      </p:sp>
      <p:sp>
        <p:nvSpPr>
          <p:cNvPr id="15" name="TextBox 14">
            <a:extLst>
              <a:ext uri="{FF2B5EF4-FFF2-40B4-BE49-F238E27FC236}">
                <a16:creationId xmlns:a16="http://schemas.microsoft.com/office/drawing/2014/main" id="{08A6A5DF-2133-CCDF-1A42-46D646269ED0}"/>
              </a:ext>
            </a:extLst>
          </p:cNvPr>
          <p:cNvSpPr txBox="1"/>
          <p:nvPr/>
        </p:nvSpPr>
        <p:spPr>
          <a:xfrm>
            <a:off x="8346782" y="464926"/>
            <a:ext cx="1771404" cy="369332"/>
          </a:xfrm>
          <a:prstGeom prst="rect">
            <a:avLst/>
          </a:prstGeom>
          <a:noFill/>
        </p:spPr>
        <p:txBody>
          <a:bodyPr wrap="square">
            <a:spAutoFit/>
          </a:bodyPr>
          <a:lstStyle/>
          <a:p>
            <a:r>
              <a:rPr lang="hy-AM" b="1" dirty="0">
                <a:latin typeface="Times New Roman" panose="02020603050405020304" pitchFamily="18" charset="0"/>
              </a:rPr>
              <a:t>2-րդ խումբ </a:t>
            </a:r>
            <a:endParaRPr lang="en-AM" b="1" dirty="0">
              <a:latin typeface="Times New Roman" panose="02020603050405020304" pitchFamily="18" charset="0"/>
            </a:endParaRPr>
          </a:p>
        </p:txBody>
      </p:sp>
      <p:sp>
        <p:nvSpPr>
          <p:cNvPr id="17" name="TextBox 16">
            <a:extLst>
              <a:ext uri="{FF2B5EF4-FFF2-40B4-BE49-F238E27FC236}">
                <a16:creationId xmlns:a16="http://schemas.microsoft.com/office/drawing/2014/main" id="{F2BF9E52-FBA8-506D-A06F-1C84ADEF8F50}"/>
              </a:ext>
            </a:extLst>
          </p:cNvPr>
          <p:cNvSpPr txBox="1"/>
          <p:nvPr/>
        </p:nvSpPr>
        <p:spPr>
          <a:xfrm>
            <a:off x="8470153" y="3853103"/>
            <a:ext cx="1524662" cy="369332"/>
          </a:xfrm>
          <a:prstGeom prst="rect">
            <a:avLst/>
          </a:prstGeom>
          <a:noFill/>
        </p:spPr>
        <p:txBody>
          <a:bodyPr wrap="square">
            <a:spAutoFit/>
          </a:bodyPr>
          <a:lstStyle/>
          <a:p>
            <a:r>
              <a:rPr lang="hy-AM" b="1" dirty="0">
                <a:latin typeface="Times New Roman" panose="02020603050405020304" pitchFamily="18" charset="0"/>
              </a:rPr>
              <a:t>3-րդ խումբ</a:t>
            </a:r>
            <a:endParaRPr lang="en-AM" b="1" dirty="0">
              <a:latin typeface="Times New Roman" panose="02020603050405020304" pitchFamily="18" charset="0"/>
            </a:endParaRPr>
          </a:p>
        </p:txBody>
      </p:sp>
      <p:sp>
        <p:nvSpPr>
          <p:cNvPr id="19" name="TextBox 18">
            <a:extLst>
              <a:ext uri="{FF2B5EF4-FFF2-40B4-BE49-F238E27FC236}">
                <a16:creationId xmlns:a16="http://schemas.microsoft.com/office/drawing/2014/main" id="{7CB438AD-E07D-E9BA-9B46-80739B38E896}"/>
              </a:ext>
            </a:extLst>
          </p:cNvPr>
          <p:cNvSpPr txBox="1"/>
          <p:nvPr/>
        </p:nvSpPr>
        <p:spPr>
          <a:xfrm>
            <a:off x="2163450" y="3812296"/>
            <a:ext cx="1480382" cy="369332"/>
          </a:xfrm>
          <a:prstGeom prst="rect">
            <a:avLst/>
          </a:prstGeom>
          <a:noFill/>
        </p:spPr>
        <p:txBody>
          <a:bodyPr wrap="square">
            <a:spAutoFit/>
          </a:bodyPr>
          <a:lstStyle/>
          <a:p>
            <a:r>
              <a:rPr lang="hy-AM" b="1" dirty="0">
                <a:latin typeface="Times New Roman" panose="02020603050405020304" pitchFamily="18" charset="0"/>
              </a:rPr>
              <a:t>4-րդ խումբ</a:t>
            </a:r>
            <a:endParaRPr lang="en-AM" b="1" dirty="0">
              <a:latin typeface="Times New Roman" panose="02020603050405020304" pitchFamily="18" charset="0"/>
            </a:endParaRPr>
          </a:p>
        </p:txBody>
      </p:sp>
      <p:sp>
        <p:nvSpPr>
          <p:cNvPr id="20" name="Curved Down Arrow 19">
            <a:extLst>
              <a:ext uri="{FF2B5EF4-FFF2-40B4-BE49-F238E27FC236}">
                <a16:creationId xmlns:a16="http://schemas.microsoft.com/office/drawing/2014/main" id="{FE3636FE-A782-AFD9-50F7-80AF45BCA98D}"/>
              </a:ext>
            </a:extLst>
          </p:cNvPr>
          <p:cNvSpPr/>
          <p:nvPr/>
        </p:nvSpPr>
        <p:spPr>
          <a:xfrm>
            <a:off x="4562388" y="67103"/>
            <a:ext cx="2921330" cy="795646"/>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M">
              <a:solidFill>
                <a:schemeClr val="tx1"/>
              </a:solidFill>
            </a:endParaRPr>
          </a:p>
        </p:txBody>
      </p:sp>
      <p:sp>
        <p:nvSpPr>
          <p:cNvPr id="21" name="Curved Down Arrow 20">
            <a:extLst>
              <a:ext uri="{FF2B5EF4-FFF2-40B4-BE49-F238E27FC236}">
                <a16:creationId xmlns:a16="http://schemas.microsoft.com/office/drawing/2014/main" id="{2E2FF689-39A5-B7CD-C559-5F728885CFB7}"/>
              </a:ext>
            </a:extLst>
          </p:cNvPr>
          <p:cNvSpPr/>
          <p:nvPr/>
        </p:nvSpPr>
        <p:spPr>
          <a:xfrm rot="5400000">
            <a:off x="9639876" y="3639946"/>
            <a:ext cx="2921330" cy="795646"/>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M">
              <a:solidFill>
                <a:schemeClr val="tx1"/>
              </a:solidFill>
            </a:endParaRPr>
          </a:p>
        </p:txBody>
      </p:sp>
      <p:sp>
        <p:nvSpPr>
          <p:cNvPr id="22" name="Curved Down Arrow 21">
            <a:extLst>
              <a:ext uri="{FF2B5EF4-FFF2-40B4-BE49-F238E27FC236}">
                <a16:creationId xmlns:a16="http://schemas.microsoft.com/office/drawing/2014/main" id="{8EDC7542-3B64-076F-A9A4-74B934017D3E}"/>
              </a:ext>
            </a:extLst>
          </p:cNvPr>
          <p:cNvSpPr/>
          <p:nvPr/>
        </p:nvSpPr>
        <p:spPr>
          <a:xfrm rot="10800000">
            <a:off x="4562388" y="6011556"/>
            <a:ext cx="2921330" cy="795646"/>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M">
              <a:solidFill>
                <a:schemeClr val="tx1"/>
              </a:solidFill>
            </a:endParaRPr>
          </a:p>
        </p:txBody>
      </p:sp>
      <p:sp>
        <p:nvSpPr>
          <p:cNvPr id="23" name="Curved Down Arrow 22">
            <a:extLst>
              <a:ext uri="{FF2B5EF4-FFF2-40B4-BE49-F238E27FC236}">
                <a16:creationId xmlns:a16="http://schemas.microsoft.com/office/drawing/2014/main" id="{5D16C3C7-4822-4300-F7F3-D89CD3F0F9D7}"/>
              </a:ext>
            </a:extLst>
          </p:cNvPr>
          <p:cNvSpPr/>
          <p:nvPr/>
        </p:nvSpPr>
        <p:spPr>
          <a:xfrm rot="16200000">
            <a:off x="-637638" y="3563997"/>
            <a:ext cx="2921330" cy="795646"/>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M">
              <a:solidFill>
                <a:schemeClr val="tx1"/>
              </a:solidFill>
            </a:endParaRPr>
          </a:p>
        </p:txBody>
      </p:sp>
    </p:spTree>
    <p:extLst>
      <p:ext uri="{BB962C8B-B14F-4D97-AF65-F5344CB8AC3E}">
        <p14:creationId xmlns:p14="http://schemas.microsoft.com/office/powerpoint/2010/main" val="3036025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D258CC3-5690-D29C-14D8-C745F87C1E23}"/>
              </a:ext>
            </a:extLst>
          </p:cNvPr>
          <p:cNvGraphicFramePr>
            <a:graphicFrameLocks noGrp="1"/>
          </p:cNvGraphicFramePr>
          <p:nvPr/>
        </p:nvGraphicFramePr>
        <p:xfrm>
          <a:off x="478971" y="2078182"/>
          <a:ext cx="11234057" cy="3242861"/>
        </p:xfrm>
        <a:graphic>
          <a:graphicData uri="http://schemas.openxmlformats.org/drawingml/2006/table">
            <a:tbl>
              <a:tblPr firstRow="1" firstCol="1" bandRow="1">
                <a:tableStyleId>{5940675A-B579-460E-94D1-54222C63F5DA}</a:tableStyleId>
              </a:tblPr>
              <a:tblGrid>
                <a:gridCol w="1848593">
                  <a:extLst>
                    <a:ext uri="{9D8B030D-6E8A-4147-A177-3AD203B41FA5}">
                      <a16:colId xmlns:a16="http://schemas.microsoft.com/office/drawing/2014/main" val="1310330253"/>
                    </a:ext>
                  </a:extLst>
                </a:gridCol>
                <a:gridCol w="5255986">
                  <a:extLst>
                    <a:ext uri="{9D8B030D-6E8A-4147-A177-3AD203B41FA5}">
                      <a16:colId xmlns:a16="http://schemas.microsoft.com/office/drawing/2014/main" val="1222825270"/>
                    </a:ext>
                  </a:extLst>
                </a:gridCol>
                <a:gridCol w="4129478">
                  <a:extLst>
                    <a:ext uri="{9D8B030D-6E8A-4147-A177-3AD203B41FA5}">
                      <a16:colId xmlns:a16="http://schemas.microsoft.com/office/drawing/2014/main" val="1874522148"/>
                    </a:ext>
                  </a:extLst>
                </a:gridCol>
              </a:tblGrid>
              <a:tr h="629392">
                <a:tc>
                  <a:txBody>
                    <a:bodyPr/>
                    <a:lstStyle/>
                    <a:p>
                      <a:pPr>
                        <a:lnSpc>
                          <a:spcPct val="115000"/>
                        </a:lnSpc>
                        <a:spcBef>
                          <a:spcPts val="600"/>
                        </a:spcBef>
                        <a:spcAft>
                          <a:spcPts val="600"/>
                        </a:spcAft>
                      </a:pPr>
                      <a:r>
                        <a:rPr lang="hy-AM" sz="2000" b="1" dirty="0">
                          <a:solidFill>
                            <a:schemeClr val="bg2"/>
                          </a:solidFill>
                          <a:effectLst/>
                        </a:rPr>
                        <a:t>Թեմա</a:t>
                      </a:r>
                      <a:endParaRPr lang="en-AM" sz="2400" b="1" dirty="0">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75000"/>
                      </a:schemeClr>
                    </a:solidFill>
                  </a:tcPr>
                </a:tc>
                <a:tc>
                  <a:txBody>
                    <a:bodyPr/>
                    <a:lstStyle/>
                    <a:p>
                      <a:pPr>
                        <a:lnSpc>
                          <a:spcPct val="115000"/>
                        </a:lnSpc>
                        <a:spcBef>
                          <a:spcPts val="600"/>
                        </a:spcBef>
                        <a:spcAft>
                          <a:spcPts val="600"/>
                        </a:spcAft>
                      </a:pPr>
                      <a:r>
                        <a:rPr lang="hy-AM" sz="2000" b="1">
                          <a:solidFill>
                            <a:schemeClr val="bg2"/>
                          </a:solidFill>
                          <a:effectLst/>
                        </a:rPr>
                        <a:t>Փակ հարց</a:t>
                      </a:r>
                      <a:endParaRPr lang="en-AM" sz="2400" b="1">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75000"/>
                      </a:schemeClr>
                    </a:solidFill>
                  </a:tcPr>
                </a:tc>
                <a:tc>
                  <a:txBody>
                    <a:bodyPr/>
                    <a:lstStyle/>
                    <a:p>
                      <a:pPr>
                        <a:lnSpc>
                          <a:spcPct val="115000"/>
                        </a:lnSpc>
                        <a:spcBef>
                          <a:spcPts val="600"/>
                        </a:spcBef>
                        <a:spcAft>
                          <a:spcPts val="600"/>
                        </a:spcAft>
                      </a:pPr>
                      <a:r>
                        <a:rPr lang="hy-AM" sz="2000" b="1" dirty="0">
                          <a:solidFill>
                            <a:schemeClr val="bg2"/>
                          </a:solidFill>
                          <a:effectLst/>
                        </a:rPr>
                        <a:t>Վերաձևակերպված բաց հարց</a:t>
                      </a:r>
                      <a:endParaRPr lang="en-AM" sz="2400" b="1" dirty="0">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75000"/>
                      </a:schemeClr>
                    </a:solidFill>
                  </a:tcPr>
                </a:tc>
                <a:extLst>
                  <a:ext uri="{0D108BD9-81ED-4DB2-BD59-A6C34878D82A}">
                    <a16:rowId xmlns:a16="http://schemas.microsoft.com/office/drawing/2014/main" val="3342986708"/>
                  </a:ext>
                </a:extLst>
              </a:tr>
              <a:tr h="2613469">
                <a:tc>
                  <a:txBody>
                    <a:bodyPr/>
                    <a:lstStyle/>
                    <a:p>
                      <a:pPr algn="ctr">
                        <a:lnSpc>
                          <a:spcPct val="115000"/>
                        </a:lnSpc>
                        <a:spcBef>
                          <a:spcPts val="600"/>
                        </a:spcBef>
                        <a:spcAft>
                          <a:spcPts val="600"/>
                        </a:spcAft>
                      </a:pPr>
                      <a:endParaRPr lang="hy-AM" sz="2400" dirty="0">
                        <a:effectLst/>
                      </a:endParaRPr>
                    </a:p>
                    <a:p>
                      <a:pPr algn="ctr">
                        <a:lnSpc>
                          <a:spcPct val="115000"/>
                        </a:lnSpc>
                        <a:spcBef>
                          <a:spcPts val="600"/>
                        </a:spcBef>
                        <a:spcAft>
                          <a:spcPts val="600"/>
                        </a:spcAft>
                      </a:pPr>
                      <a:r>
                        <a:rPr lang="hy-AM" sz="2400" dirty="0">
                          <a:effectLst/>
                        </a:rPr>
                        <a:t>Մարդկային որակներ</a:t>
                      </a:r>
                      <a:endParaRPr lang="en-AM"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endParaRPr lang="hy-AM" sz="2400" kern="1200" dirty="0">
                        <a:solidFill>
                          <a:schemeClr val="tx1"/>
                        </a:solidFill>
                        <a:effectLst/>
                        <a:latin typeface="+mn-lt"/>
                        <a:ea typeface="+mn-ea"/>
                        <a:cs typeface="+mn-cs"/>
                      </a:endParaRPr>
                    </a:p>
                    <a:p>
                      <a:pPr algn="ctr">
                        <a:lnSpc>
                          <a:spcPct val="115000"/>
                        </a:lnSpc>
                        <a:spcBef>
                          <a:spcPts val="600"/>
                        </a:spcBef>
                        <a:spcAft>
                          <a:spcPts val="600"/>
                        </a:spcAft>
                      </a:pPr>
                      <a:r>
                        <a:rPr lang="hy-AM" sz="2400" kern="1200" dirty="0">
                          <a:solidFill>
                            <a:schemeClr val="tx1"/>
                          </a:solidFill>
                          <a:effectLst/>
                          <a:latin typeface="+mn-lt"/>
                          <a:ea typeface="+mn-ea"/>
                          <a:cs typeface="+mn-cs"/>
                        </a:rPr>
                        <a:t>Համաձա՞յն ես, որ բարությունը ամենակարևոր մարդկային որակն է։ </a:t>
                      </a:r>
                      <a:endParaRPr lang="en-AM" sz="2400" kern="1200" dirty="0">
                        <a:solidFill>
                          <a:schemeClr val="tx1"/>
                        </a:solidFill>
                        <a:effectLst/>
                        <a:latin typeface="+mn-lt"/>
                        <a:ea typeface="+mn-ea"/>
                        <a:cs typeface="+mn-cs"/>
                      </a:endParaRPr>
                    </a:p>
                  </a:txBody>
                  <a:tcPr marL="68580" marR="68580" marT="0" marB="0"/>
                </a:tc>
                <a:tc>
                  <a:txBody>
                    <a:bodyPr/>
                    <a:lstStyle/>
                    <a:p>
                      <a:pPr>
                        <a:lnSpc>
                          <a:spcPct val="115000"/>
                        </a:lnSpc>
                        <a:spcBef>
                          <a:spcPts val="600"/>
                        </a:spcBef>
                        <a:spcAft>
                          <a:spcPts val="600"/>
                        </a:spcAft>
                      </a:pPr>
                      <a:endParaRPr lang="hy-AM" sz="2400" kern="1200" dirty="0">
                        <a:solidFill>
                          <a:schemeClr val="tx1"/>
                        </a:solidFill>
                        <a:effectLst/>
                        <a:latin typeface="+mn-lt"/>
                        <a:ea typeface="+mn-ea"/>
                        <a:cs typeface="+mn-cs"/>
                      </a:endParaRPr>
                    </a:p>
                    <a:p>
                      <a:pPr algn="ctr">
                        <a:lnSpc>
                          <a:spcPct val="115000"/>
                        </a:lnSpc>
                        <a:spcBef>
                          <a:spcPts val="600"/>
                        </a:spcBef>
                        <a:spcAft>
                          <a:spcPts val="600"/>
                        </a:spcAft>
                      </a:pPr>
                      <a:r>
                        <a:rPr lang="hy-AM" sz="2400" kern="1200" dirty="0">
                          <a:solidFill>
                            <a:schemeClr val="tx1"/>
                          </a:solidFill>
                          <a:effectLst/>
                          <a:latin typeface="+mn-lt"/>
                          <a:ea typeface="+mn-ea"/>
                          <a:cs typeface="+mn-cs"/>
                        </a:rPr>
                        <a:t>Որո՞նք են ըստ քեզ մարդկային ամենակարևոր որակները։ </a:t>
                      </a:r>
                      <a:endParaRPr lang="en-AM" sz="240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983118681"/>
                  </a:ext>
                </a:extLst>
              </a:tr>
            </a:tbl>
          </a:graphicData>
        </a:graphic>
      </p:graphicFrame>
    </p:spTree>
    <p:extLst>
      <p:ext uri="{BB962C8B-B14F-4D97-AF65-F5344CB8AC3E}">
        <p14:creationId xmlns:p14="http://schemas.microsoft.com/office/powerpoint/2010/main" val="3984222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CEEC-C457-5BB0-FA33-AF93FC5E0726}"/>
              </a:ext>
            </a:extLst>
          </p:cNvPr>
          <p:cNvSpPr>
            <a:spLocks noGrp="1"/>
          </p:cNvSpPr>
          <p:nvPr>
            <p:ph type="title"/>
          </p:nvPr>
        </p:nvSpPr>
        <p:spPr/>
        <p:txBody>
          <a:bodyPr/>
          <a:lstStyle/>
          <a:p>
            <a:r>
              <a:rPr lang="hy-AM"/>
              <a:t>Մինչ հաջորդ </a:t>
            </a:r>
            <a:r>
              <a:rPr lang="hy-AM" dirty="0"/>
              <a:t>հանդիպում</a:t>
            </a:r>
            <a:endParaRPr lang="en-AM" dirty="0"/>
          </a:p>
        </p:txBody>
      </p:sp>
    </p:spTree>
    <p:extLst>
      <p:ext uri="{BB962C8B-B14F-4D97-AF65-F5344CB8AC3E}">
        <p14:creationId xmlns:p14="http://schemas.microsoft.com/office/powerpoint/2010/main" val="3977550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{38D00AA2-0CC0-A24C-B61A-7B41712407B2}tf10001070</Template>
  <TotalTime>165</TotalTime>
  <Words>242</Words>
  <Application>Microsoft Macintosh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Bookman Old Style</vt:lpstr>
      <vt:lpstr>Calibri</vt:lpstr>
      <vt:lpstr>Century Gothic</vt:lpstr>
      <vt:lpstr>Rockwell Extra Bold</vt:lpstr>
      <vt:lpstr>Times New Roman</vt:lpstr>
      <vt:lpstr>Wingdings</vt:lpstr>
      <vt:lpstr>Wood Type</vt:lpstr>
      <vt:lpstr>Հաղորդակցման հմտություններ </vt:lpstr>
      <vt:lpstr>Հարցեր տալու հմտությունը</vt:lpstr>
      <vt:lpstr>Հարցերի տեսակներ</vt:lpstr>
      <vt:lpstr>PowerPoint Presentation</vt:lpstr>
      <vt:lpstr>PowerPoint Presentation</vt:lpstr>
      <vt:lpstr>Փակ և բաց հարցեր </vt:lpstr>
      <vt:lpstr>PowerPoint Presentation</vt:lpstr>
      <vt:lpstr>PowerPoint Presentation</vt:lpstr>
      <vt:lpstr>Մինչ հաջորդ հանդիպում</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Հաղորդակցման հմտություններ </dc:title>
  <dc:creator>inespoghosyan@gmail.com</dc:creator>
  <cp:lastModifiedBy>inespoghosyan@gmail.com</cp:lastModifiedBy>
  <cp:revision>27</cp:revision>
  <dcterms:created xsi:type="dcterms:W3CDTF">2025-10-18T16:46:12Z</dcterms:created>
  <dcterms:modified xsi:type="dcterms:W3CDTF">2025-12-22T18:56:47Z</dcterms:modified>
</cp:coreProperties>
</file>